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271" r:id="rId31"/>
    <p:sldId id="272" r:id="rId32"/>
    <p:sldId id="273" r:id="rId33"/>
    <p:sldId id="274" r:id="rId34"/>
    <p:sldId id="277" r:id="rId35"/>
    <p:sldId id="278" r:id="rId36"/>
    <p:sldId id="279" r:id="rId37"/>
    <p:sldId id="268" r:id="rId38"/>
    <p:sldId id="280" r:id="rId39"/>
    <p:sldId id="275" r:id="rId40"/>
    <p:sldId id="276" r:id="rId41"/>
    <p:sldId id="281" r:id="rId42"/>
    <p:sldId id="365" r:id="rId43"/>
    <p:sldId id="285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DC0E47D-DD20-41DE-B515-AAF51D9BB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0258"/>
  </p:normalViewPr>
  <p:slideViewPr>
    <p:cSldViewPr snapToObjects="1">
      <p:cViewPr varScale="1">
        <p:scale>
          <a:sx n="100" d="100"/>
          <a:sy n="100" d="100"/>
        </p:scale>
        <p:origin x="120" y="666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1319a502a8d_0_3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1319a502a8d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1b0750af06_0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1b0750af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b0750af06_0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b0750af0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1b0750af06_0_6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1b0750af0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1b0750af06_0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1b0750af0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1b0750af06_0_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1b0750af0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1b0750af06_0_10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1b0750af0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b0750af06_0_1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b0750af0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1b0750af06_0_1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1b0750af0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1b0750af06_0_14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1b0750af06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1b0750af06_0_1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1b0750af0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1319a502a8d_0_3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1319a502a8d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1b0750af06_0_17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1b0750af06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248d6f73b2_5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248d6f73b2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44e414c57_0_1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244e414c5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244e414c57_0_1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244e414c5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44e414c57_0_19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44e414c57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244e414c57_0_2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244e414c5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244e414c57_0_20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244e414c5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Google Shape;4;n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</a:rPr>
              <a:t>채널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챗봇 생성 후 둘을 연동하고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br>
              <a:rPr lang="ko-KR" altLang="en-US">
                <a:solidFill>
                  <a:schemeClr val="tx1"/>
                </a:solidFill>
              </a:rPr>
            </a:br>
            <a:r>
              <a:rPr lang="ko-KR" altLang="en-US">
                <a:solidFill>
                  <a:schemeClr val="tx1"/>
                </a:solidFill>
              </a:rPr>
              <a:t>카카오 비즈니스의  채널 오른쪽 하단 프로필 설정을 위와 같이 설정해야 함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18e7ea844_1_1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218e7ea844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1b0750af06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1b0750af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b0750af06_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1b0750af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50900" y="1279462"/>
            <a:ext cx="6442200" cy="24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82225" y="3894188"/>
            <a:ext cx="3591000" cy="4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421" y="-2029661"/>
            <a:ext cx="10389027" cy="7537178"/>
            <a:chOff x="-6421" y="-2029661"/>
            <a:chExt cx="10389027" cy="7537178"/>
          </a:xfrm>
        </p:grpSpPr>
        <p:sp>
          <p:nvSpPr>
            <p:cNvPr id="12" name="Google Shape;12;p2"/>
            <p:cNvSpPr/>
            <p:nvPr/>
          </p:nvSpPr>
          <p:spPr>
            <a:xfrm>
              <a:off x="-6421" y="-9011"/>
              <a:ext cx="2554000" cy="2554000"/>
            </a:xfrm>
            <a:custGeom>
              <a:avLst/>
              <a:gdLst/>
              <a:ahLst/>
              <a:cxnLst/>
              <a:rect l="l" t="t" r="r" b="b"/>
              <a:pathLst>
                <a:path w="102160" h="102160" extrusionOk="0">
                  <a:moveTo>
                    <a:pt x="0" y="0"/>
                  </a:moveTo>
                  <a:lnTo>
                    <a:pt x="0" y="102160"/>
                  </a:lnTo>
                  <a:lnTo>
                    <a:pt x="102160" y="0"/>
                  </a:ln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77329" y="956789"/>
              <a:ext cx="702925" cy="702925"/>
              <a:chOff x="1256725" y="1383150"/>
              <a:chExt cx="702925" cy="70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512800" y="1640000"/>
                <a:ext cx="189250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7600" extrusionOk="0">
                    <a:moveTo>
                      <a:pt x="1" y="1"/>
                    </a:moveTo>
                    <a:lnTo>
                      <a:pt x="1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3" y="583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640475" y="1512350"/>
                <a:ext cx="1899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7599" h="7569" extrusionOk="0">
                    <a:moveTo>
                      <a:pt x="0" y="0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6"/>
                    </a:lnTo>
                    <a:lnTo>
                      <a:pt x="1733" y="5866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69650" y="1383150"/>
                <a:ext cx="1900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7"/>
                    </a:lnTo>
                    <a:lnTo>
                      <a:pt x="1733" y="5867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256725" y="1897600"/>
                <a:ext cx="188475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7539" extrusionOk="0">
                    <a:moveTo>
                      <a:pt x="0" y="1"/>
                    </a:moveTo>
                    <a:lnTo>
                      <a:pt x="0" y="7539"/>
                    </a:lnTo>
                    <a:lnTo>
                      <a:pt x="7538" y="7539"/>
                    </a:lnTo>
                    <a:lnTo>
                      <a:pt x="7538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83625" y="1769175"/>
                <a:ext cx="189225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600" extrusionOk="0">
                    <a:moveTo>
                      <a:pt x="0" y="1"/>
                    </a:moveTo>
                    <a:lnTo>
                      <a:pt x="0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281554" y="-2029661"/>
              <a:ext cx="2667250" cy="3848550"/>
            </a:xfrm>
            <a:custGeom>
              <a:avLst/>
              <a:gdLst/>
              <a:ahLst/>
              <a:cxnLst/>
              <a:rect l="l" t="t" r="r" b="b"/>
              <a:pathLst>
                <a:path w="106690" h="153942" extrusionOk="0">
                  <a:moveTo>
                    <a:pt x="105222" y="731"/>
                  </a:moveTo>
                  <a:cubicBezTo>
                    <a:pt x="105363" y="731"/>
                    <a:pt x="105506" y="779"/>
                    <a:pt x="105626" y="885"/>
                  </a:cubicBezTo>
                  <a:cubicBezTo>
                    <a:pt x="105869" y="1098"/>
                    <a:pt x="105930" y="1493"/>
                    <a:pt x="105687" y="1767"/>
                  </a:cubicBezTo>
                  <a:cubicBezTo>
                    <a:pt x="99881" y="8393"/>
                    <a:pt x="100824" y="14989"/>
                    <a:pt x="101827" y="21919"/>
                  </a:cubicBezTo>
                  <a:cubicBezTo>
                    <a:pt x="102860" y="28849"/>
                    <a:pt x="103833" y="36023"/>
                    <a:pt x="97662" y="43105"/>
                  </a:cubicBezTo>
                  <a:cubicBezTo>
                    <a:pt x="91895" y="49724"/>
                    <a:pt x="85199" y="50130"/>
                    <a:pt x="78641" y="50130"/>
                  </a:cubicBezTo>
                  <a:cubicBezTo>
                    <a:pt x="78182" y="50130"/>
                    <a:pt x="77724" y="50128"/>
                    <a:pt x="77267" y="50126"/>
                  </a:cubicBezTo>
                  <a:cubicBezTo>
                    <a:pt x="76821" y="50124"/>
                    <a:pt x="76378" y="50123"/>
                    <a:pt x="75935" y="50123"/>
                  </a:cubicBezTo>
                  <a:cubicBezTo>
                    <a:pt x="69404" y="50123"/>
                    <a:pt x="63221" y="50516"/>
                    <a:pt x="57783" y="56722"/>
                  </a:cubicBezTo>
                  <a:cubicBezTo>
                    <a:pt x="51978" y="63379"/>
                    <a:pt x="52920" y="69944"/>
                    <a:pt x="53923" y="76905"/>
                  </a:cubicBezTo>
                  <a:cubicBezTo>
                    <a:pt x="54926" y="83835"/>
                    <a:pt x="55929" y="91009"/>
                    <a:pt x="49759" y="98091"/>
                  </a:cubicBezTo>
                  <a:cubicBezTo>
                    <a:pt x="44020" y="104710"/>
                    <a:pt x="37299" y="105116"/>
                    <a:pt x="30737" y="105116"/>
                  </a:cubicBezTo>
                  <a:cubicBezTo>
                    <a:pt x="30278" y="105116"/>
                    <a:pt x="29820" y="105114"/>
                    <a:pt x="29363" y="105112"/>
                  </a:cubicBezTo>
                  <a:cubicBezTo>
                    <a:pt x="29299" y="105112"/>
                    <a:pt x="29236" y="105112"/>
                    <a:pt x="29172" y="105112"/>
                  </a:cubicBezTo>
                  <a:cubicBezTo>
                    <a:pt x="22221" y="105112"/>
                    <a:pt x="15633" y="105142"/>
                    <a:pt x="9910" y="111708"/>
                  </a:cubicBezTo>
                  <a:cubicBezTo>
                    <a:pt x="4104" y="118395"/>
                    <a:pt x="5047" y="124991"/>
                    <a:pt x="6050" y="131921"/>
                  </a:cubicBezTo>
                  <a:cubicBezTo>
                    <a:pt x="7022" y="138851"/>
                    <a:pt x="8056" y="146025"/>
                    <a:pt x="1855" y="153107"/>
                  </a:cubicBezTo>
                  <a:cubicBezTo>
                    <a:pt x="1738" y="153241"/>
                    <a:pt x="1566" y="153310"/>
                    <a:pt x="1389" y="153310"/>
                  </a:cubicBezTo>
                  <a:cubicBezTo>
                    <a:pt x="1245" y="153310"/>
                    <a:pt x="1097" y="153263"/>
                    <a:pt x="974" y="153168"/>
                  </a:cubicBezTo>
                  <a:cubicBezTo>
                    <a:pt x="730" y="152924"/>
                    <a:pt x="670" y="152560"/>
                    <a:pt x="913" y="152286"/>
                  </a:cubicBezTo>
                  <a:cubicBezTo>
                    <a:pt x="6718" y="145599"/>
                    <a:pt x="5776" y="139034"/>
                    <a:pt x="4773" y="132073"/>
                  </a:cubicBezTo>
                  <a:cubicBezTo>
                    <a:pt x="3800" y="125173"/>
                    <a:pt x="2767" y="117969"/>
                    <a:pt x="8968" y="110918"/>
                  </a:cubicBezTo>
                  <a:cubicBezTo>
                    <a:pt x="14566" y="104433"/>
                    <a:pt x="21098" y="103886"/>
                    <a:pt x="27506" y="103886"/>
                  </a:cubicBezTo>
                  <a:cubicBezTo>
                    <a:pt x="28127" y="103886"/>
                    <a:pt x="28746" y="103891"/>
                    <a:pt x="29363" y="103896"/>
                  </a:cubicBezTo>
                  <a:cubicBezTo>
                    <a:pt x="29808" y="103898"/>
                    <a:pt x="30251" y="103900"/>
                    <a:pt x="30692" y="103900"/>
                  </a:cubicBezTo>
                  <a:cubicBezTo>
                    <a:pt x="37224" y="103900"/>
                    <a:pt x="43409" y="103505"/>
                    <a:pt x="48847" y="97270"/>
                  </a:cubicBezTo>
                  <a:cubicBezTo>
                    <a:pt x="54683" y="90644"/>
                    <a:pt x="53710" y="84048"/>
                    <a:pt x="52738" y="77087"/>
                  </a:cubicBezTo>
                  <a:cubicBezTo>
                    <a:pt x="51734" y="70188"/>
                    <a:pt x="50731" y="63014"/>
                    <a:pt x="56841" y="55932"/>
                  </a:cubicBezTo>
                  <a:cubicBezTo>
                    <a:pt x="62584" y="49312"/>
                    <a:pt x="69248" y="48906"/>
                    <a:pt x="75780" y="48906"/>
                  </a:cubicBezTo>
                  <a:cubicBezTo>
                    <a:pt x="76266" y="48906"/>
                    <a:pt x="76752" y="48908"/>
                    <a:pt x="77236" y="48911"/>
                  </a:cubicBezTo>
                  <a:cubicBezTo>
                    <a:pt x="77681" y="48912"/>
                    <a:pt x="78124" y="48914"/>
                    <a:pt x="78565" y="48914"/>
                  </a:cubicBezTo>
                  <a:cubicBezTo>
                    <a:pt x="85097" y="48914"/>
                    <a:pt x="91282" y="48520"/>
                    <a:pt x="96720" y="42284"/>
                  </a:cubicBezTo>
                  <a:cubicBezTo>
                    <a:pt x="102556" y="35658"/>
                    <a:pt x="101583" y="29093"/>
                    <a:pt x="100611" y="22132"/>
                  </a:cubicBezTo>
                  <a:cubicBezTo>
                    <a:pt x="99577" y="15202"/>
                    <a:pt x="98574" y="8028"/>
                    <a:pt x="104745" y="946"/>
                  </a:cubicBezTo>
                  <a:cubicBezTo>
                    <a:pt x="104864" y="810"/>
                    <a:pt x="105041" y="731"/>
                    <a:pt x="105222" y="731"/>
                  </a:cubicBezTo>
                  <a:close/>
                  <a:moveTo>
                    <a:pt x="105285" y="1"/>
                  </a:moveTo>
                  <a:cubicBezTo>
                    <a:pt x="104927" y="1"/>
                    <a:pt x="104568" y="147"/>
                    <a:pt x="104319" y="430"/>
                  </a:cubicBezTo>
                  <a:cubicBezTo>
                    <a:pt x="97997" y="7755"/>
                    <a:pt x="99000" y="15050"/>
                    <a:pt x="100033" y="22132"/>
                  </a:cubicBezTo>
                  <a:cubicBezTo>
                    <a:pt x="100975" y="28941"/>
                    <a:pt x="101948" y="35385"/>
                    <a:pt x="96325" y="41798"/>
                  </a:cubicBezTo>
                  <a:cubicBezTo>
                    <a:pt x="91221" y="47675"/>
                    <a:pt x="85391" y="48192"/>
                    <a:pt x="79220" y="48192"/>
                  </a:cubicBezTo>
                  <a:cubicBezTo>
                    <a:pt x="78593" y="48192"/>
                    <a:pt x="77962" y="48187"/>
                    <a:pt x="77328" y="48181"/>
                  </a:cubicBezTo>
                  <a:cubicBezTo>
                    <a:pt x="77269" y="48181"/>
                    <a:pt x="77210" y="48181"/>
                    <a:pt x="77150" y="48181"/>
                  </a:cubicBezTo>
                  <a:cubicBezTo>
                    <a:pt x="70063" y="48181"/>
                    <a:pt x="62746" y="48211"/>
                    <a:pt x="56415" y="55446"/>
                  </a:cubicBezTo>
                  <a:cubicBezTo>
                    <a:pt x="50063" y="62771"/>
                    <a:pt x="51096" y="70066"/>
                    <a:pt x="52130" y="77148"/>
                  </a:cubicBezTo>
                  <a:cubicBezTo>
                    <a:pt x="53072" y="83957"/>
                    <a:pt x="54014" y="90401"/>
                    <a:pt x="48391" y="96814"/>
                  </a:cubicBezTo>
                  <a:cubicBezTo>
                    <a:pt x="43287" y="102691"/>
                    <a:pt x="37457" y="103208"/>
                    <a:pt x="31286" y="103208"/>
                  </a:cubicBezTo>
                  <a:cubicBezTo>
                    <a:pt x="30659" y="103208"/>
                    <a:pt x="30028" y="103203"/>
                    <a:pt x="29394" y="103197"/>
                  </a:cubicBezTo>
                  <a:cubicBezTo>
                    <a:pt x="29335" y="103197"/>
                    <a:pt x="29276" y="103197"/>
                    <a:pt x="29216" y="103197"/>
                  </a:cubicBezTo>
                  <a:cubicBezTo>
                    <a:pt x="22129" y="103197"/>
                    <a:pt x="14842" y="103227"/>
                    <a:pt x="8512" y="110462"/>
                  </a:cubicBezTo>
                  <a:cubicBezTo>
                    <a:pt x="2129" y="117787"/>
                    <a:pt x="3132" y="125082"/>
                    <a:pt x="4165" y="132164"/>
                  </a:cubicBezTo>
                  <a:cubicBezTo>
                    <a:pt x="5168" y="138973"/>
                    <a:pt x="6080" y="145386"/>
                    <a:pt x="457" y="151830"/>
                  </a:cubicBezTo>
                  <a:cubicBezTo>
                    <a:pt x="1" y="152377"/>
                    <a:pt x="31" y="153168"/>
                    <a:pt x="578" y="153624"/>
                  </a:cubicBezTo>
                  <a:cubicBezTo>
                    <a:pt x="803" y="153834"/>
                    <a:pt x="1093" y="153941"/>
                    <a:pt x="1387" y="153941"/>
                  </a:cubicBezTo>
                  <a:cubicBezTo>
                    <a:pt x="1730" y="153941"/>
                    <a:pt x="2080" y="153796"/>
                    <a:pt x="2341" y="153502"/>
                  </a:cubicBezTo>
                  <a:cubicBezTo>
                    <a:pt x="8725" y="146177"/>
                    <a:pt x="7661" y="138882"/>
                    <a:pt x="6688" y="131800"/>
                  </a:cubicBezTo>
                  <a:cubicBezTo>
                    <a:pt x="5685" y="125021"/>
                    <a:pt x="4773" y="118608"/>
                    <a:pt x="10396" y="112134"/>
                  </a:cubicBezTo>
                  <a:cubicBezTo>
                    <a:pt x="15634" y="106131"/>
                    <a:pt x="21637" y="105746"/>
                    <a:pt x="27987" y="105746"/>
                  </a:cubicBezTo>
                  <a:cubicBezTo>
                    <a:pt x="28454" y="105746"/>
                    <a:pt x="28923" y="105748"/>
                    <a:pt x="29394" y="105750"/>
                  </a:cubicBezTo>
                  <a:cubicBezTo>
                    <a:pt x="29453" y="105750"/>
                    <a:pt x="29512" y="105750"/>
                    <a:pt x="29571" y="105750"/>
                  </a:cubicBezTo>
                  <a:cubicBezTo>
                    <a:pt x="36659" y="105750"/>
                    <a:pt x="43976" y="105721"/>
                    <a:pt x="50306" y="98486"/>
                  </a:cubicBezTo>
                  <a:cubicBezTo>
                    <a:pt x="56659" y="91161"/>
                    <a:pt x="55625" y="83866"/>
                    <a:pt x="54592" y="76814"/>
                  </a:cubicBezTo>
                  <a:cubicBezTo>
                    <a:pt x="53649" y="70005"/>
                    <a:pt x="52707" y="63531"/>
                    <a:pt x="58330" y="57117"/>
                  </a:cubicBezTo>
                  <a:cubicBezTo>
                    <a:pt x="63568" y="51115"/>
                    <a:pt x="69545" y="50730"/>
                    <a:pt x="75915" y="50730"/>
                  </a:cubicBezTo>
                  <a:cubicBezTo>
                    <a:pt x="76384" y="50730"/>
                    <a:pt x="76855" y="50732"/>
                    <a:pt x="77328" y="50734"/>
                  </a:cubicBezTo>
                  <a:cubicBezTo>
                    <a:pt x="77387" y="50734"/>
                    <a:pt x="77446" y="50734"/>
                    <a:pt x="77505" y="50734"/>
                  </a:cubicBezTo>
                  <a:cubicBezTo>
                    <a:pt x="84592" y="50734"/>
                    <a:pt x="91879" y="50704"/>
                    <a:pt x="98209" y="43470"/>
                  </a:cubicBezTo>
                  <a:cubicBezTo>
                    <a:pt x="104562" y="36144"/>
                    <a:pt x="103529" y="28849"/>
                    <a:pt x="102495" y="21798"/>
                  </a:cubicBezTo>
                  <a:cubicBezTo>
                    <a:pt x="101553" y="14989"/>
                    <a:pt x="100611" y="8515"/>
                    <a:pt x="106234" y="2101"/>
                  </a:cubicBezTo>
                  <a:cubicBezTo>
                    <a:pt x="106690" y="1585"/>
                    <a:pt x="106659" y="764"/>
                    <a:pt x="106112" y="308"/>
                  </a:cubicBezTo>
                  <a:cubicBezTo>
                    <a:pt x="105878" y="101"/>
                    <a:pt x="105582" y="1"/>
                    <a:pt x="105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43001" y="2465801"/>
              <a:ext cx="3339605" cy="3041716"/>
            </a:xfrm>
            <a:custGeom>
              <a:avLst/>
              <a:gdLst/>
              <a:ahLst/>
              <a:cxnLst/>
              <a:rect l="l" t="t" r="r" b="b"/>
              <a:pathLst>
                <a:path w="123712" h="112677" extrusionOk="0">
                  <a:moveTo>
                    <a:pt x="61856" y="0"/>
                  </a:moveTo>
                  <a:cubicBezTo>
                    <a:pt x="47433" y="0"/>
                    <a:pt x="33010" y="5502"/>
                    <a:pt x="22007" y="16505"/>
                  </a:cubicBezTo>
                  <a:cubicBezTo>
                    <a:pt x="1" y="38512"/>
                    <a:pt x="1" y="74196"/>
                    <a:pt x="22007" y="96172"/>
                  </a:cubicBezTo>
                  <a:cubicBezTo>
                    <a:pt x="33010" y="107175"/>
                    <a:pt x="47433" y="112677"/>
                    <a:pt x="61856" y="112677"/>
                  </a:cubicBezTo>
                  <a:cubicBezTo>
                    <a:pt x="76279" y="112677"/>
                    <a:pt x="90701" y="107175"/>
                    <a:pt x="101705" y="96172"/>
                  </a:cubicBezTo>
                  <a:cubicBezTo>
                    <a:pt x="123711" y="74196"/>
                    <a:pt x="123711" y="38512"/>
                    <a:pt x="101705" y="16505"/>
                  </a:cubicBezTo>
                  <a:cubicBezTo>
                    <a:pt x="90701" y="5502"/>
                    <a:pt x="76279" y="0"/>
                    <a:pt x="61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7193929" y="2713634"/>
              <a:ext cx="1913791" cy="1889858"/>
              <a:chOff x="5041750" y="1823125"/>
              <a:chExt cx="2247025" cy="221892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5041750" y="1823125"/>
                <a:ext cx="2218900" cy="2218925"/>
              </a:xfrm>
              <a:custGeom>
                <a:avLst/>
                <a:gdLst/>
                <a:ahLst/>
                <a:cxnLst/>
                <a:rect l="l" t="t" r="r" b="b"/>
                <a:pathLst>
                  <a:path w="88756" h="88757" extrusionOk="0">
                    <a:moveTo>
                      <a:pt x="73527" y="1"/>
                    </a:moveTo>
                    <a:lnTo>
                      <a:pt x="73071" y="457"/>
                    </a:lnTo>
                    <a:cubicBezTo>
                      <a:pt x="82737" y="10153"/>
                      <a:pt x="88117" y="23041"/>
                      <a:pt x="88117" y="36749"/>
                    </a:cubicBezTo>
                    <a:cubicBezTo>
                      <a:pt x="88117" y="50458"/>
                      <a:pt x="82737" y="63376"/>
                      <a:pt x="73071" y="73072"/>
                    </a:cubicBezTo>
                    <a:cubicBezTo>
                      <a:pt x="63048" y="83065"/>
                      <a:pt x="49890" y="88072"/>
                      <a:pt x="36734" y="88072"/>
                    </a:cubicBezTo>
                    <a:cubicBezTo>
                      <a:pt x="23598" y="88072"/>
                      <a:pt x="10464" y="83080"/>
                      <a:pt x="456" y="73072"/>
                    </a:cubicBezTo>
                    <a:lnTo>
                      <a:pt x="0" y="73528"/>
                    </a:lnTo>
                    <a:cubicBezTo>
                      <a:pt x="9848" y="83376"/>
                      <a:pt x="22858" y="88756"/>
                      <a:pt x="36779" y="88756"/>
                    </a:cubicBezTo>
                    <a:cubicBezTo>
                      <a:pt x="50670" y="88756"/>
                      <a:pt x="63740" y="83315"/>
                      <a:pt x="73527" y="73558"/>
                    </a:cubicBezTo>
                    <a:cubicBezTo>
                      <a:pt x="83345" y="63710"/>
                      <a:pt x="88756" y="50671"/>
                      <a:pt x="88756" y="36780"/>
                    </a:cubicBezTo>
                    <a:cubicBezTo>
                      <a:pt x="88756" y="22889"/>
                      <a:pt x="83345" y="9819"/>
                      <a:pt x="73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104825" y="1886975"/>
                <a:ext cx="2183950" cy="2064650"/>
              </a:xfrm>
              <a:custGeom>
                <a:avLst/>
                <a:gdLst/>
                <a:ahLst/>
                <a:cxnLst/>
                <a:rect l="l" t="t" r="r" b="b"/>
                <a:pathLst>
                  <a:path w="87358" h="82586" extrusionOk="0">
                    <a:moveTo>
                      <a:pt x="68482" y="0"/>
                    </a:moveTo>
                    <a:lnTo>
                      <a:pt x="68026" y="456"/>
                    </a:lnTo>
                    <a:cubicBezTo>
                      <a:pt x="86658" y="19058"/>
                      <a:pt x="86658" y="49393"/>
                      <a:pt x="68026" y="67995"/>
                    </a:cubicBezTo>
                    <a:cubicBezTo>
                      <a:pt x="58709" y="77312"/>
                      <a:pt x="46475" y="81970"/>
                      <a:pt x="34241" y="81970"/>
                    </a:cubicBezTo>
                    <a:cubicBezTo>
                      <a:pt x="22007" y="81970"/>
                      <a:pt x="9772" y="77312"/>
                      <a:pt x="456" y="67995"/>
                    </a:cubicBezTo>
                    <a:lnTo>
                      <a:pt x="0" y="68451"/>
                    </a:lnTo>
                    <a:cubicBezTo>
                      <a:pt x="9453" y="77874"/>
                      <a:pt x="21855" y="82585"/>
                      <a:pt x="34256" y="82585"/>
                    </a:cubicBezTo>
                    <a:cubicBezTo>
                      <a:pt x="46688" y="82585"/>
                      <a:pt x="59059" y="77843"/>
                      <a:pt x="68482" y="68451"/>
                    </a:cubicBezTo>
                    <a:cubicBezTo>
                      <a:pt x="87357" y="49576"/>
                      <a:pt x="87357" y="18876"/>
                      <a:pt x="684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67875" y="1948525"/>
                <a:ext cx="1911925" cy="1914175"/>
              </a:xfrm>
              <a:custGeom>
                <a:avLst/>
                <a:gdLst/>
                <a:ahLst/>
                <a:cxnLst/>
                <a:rect l="l" t="t" r="r" b="b"/>
                <a:pathLst>
                  <a:path w="76477" h="76567" extrusionOk="0">
                    <a:moveTo>
                      <a:pt x="63346" y="0"/>
                    </a:moveTo>
                    <a:lnTo>
                      <a:pt x="62890" y="456"/>
                    </a:lnTo>
                    <a:cubicBezTo>
                      <a:pt x="71248" y="8785"/>
                      <a:pt x="75838" y="19879"/>
                      <a:pt x="75838" y="31673"/>
                    </a:cubicBezTo>
                    <a:cubicBezTo>
                      <a:pt x="75838" y="43466"/>
                      <a:pt x="71279" y="54560"/>
                      <a:pt x="62920" y="62919"/>
                    </a:cubicBezTo>
                    <a:cubicBezTo>
                      <a:pt x="54592" y="71278"/>
                      <a:pt x="43497" y="75868"/>
                      <a:pt x="31673" y="75868"/>
                    </a:cubicBezTo>
                    <a:cubicBezTo>
                      <a:pt x="19910" y="75868"/>
                      <a:pt x="8816" y="71308"/>
                      <a:pt x="457" y="62950"/>
                    </a:cubicBezTo>
                    <a:lnTo>
                      <a:pt x="1" y="63406"/>
                    </a:lnTo>
                    <a:cubicBezTo>
                      <a:pt x="8481" y="71886"/>
                      <a:pt x="19758" y="76567"/>
                      <a:pt x="31734" y="76567"/>
                    </a:cubicBezTo>
                    <a:cubicBezTo>
                      <a:pt x="43740" y="76567"/>
                      <a:pt x="54987" y="71886"/>
                      <a:pt x="63346" y="63466"/>
                    </a:cubicBezTo>
                    <a:cubicBezTo>
                      <a:pt x="71826" y="54986"/>
                      <a:pt x="76476" y="43709"/>
                      <a:pt x="76476" y="31733"/>
                    </a:cubicBezTo>
                    <a:cubicBezTo>
                      <a:pt x="76476" y="19727"/>
                      <a:pt x="71826" y="8481"/>
                      <a:pt x="633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231725" y="2013875"/>
                <a:ext cx="1861000" cy="1759175"/>
              </a:xfrm>
              <a:custGeom>
                <a:avLst/>
                <a:gdLst/>
                <a:ahLst/>
                <a:cxnLst/>
                <a:rect l="l" t="t" r="r" b="b"/>
                <a:pathLst>
                  <a:path w="74440" h="70367" extrusionOk="0">
                    <a:moveTo>
                      <a:pt x="58329" y="0"/>
                    </a:moveTo>
                    <a:lnTo>
                      <a:pt x="57874" y="456"/>
                    </a:lnTo>
                    <a:cubicBezTo>
                      <a:pt x="73679" y="16262"/>
                      <a:pt x="73710" y="42037"/>
                      <a:pt x="57874" y="57874"/>
                    </a:cubicBezTo>
                    <a:cubicBezTo>
                      <a:pt x="49952" y="65780"/>
                      <a:pt x="39550" y="69739"/>
                      <a:pt x="29150" y="69739"/>
                    </a:cubicBezTo>
                    <a:cubicBezTo>
                      <a:pt x="18759" y="69739"/>
                      <a:pt x="8370" y="65788"/>
                      <a:pt x="456" y="57874"/>
                    </a:cubicBezTo>
                    <a:lnTo>
                      <a:pt x="0" y="58330"/>
                    </a:lnTo>
                    <a:cubicBezTo>
                      <a:pt x="8055" y="66354"/>
                      <a:pt x="18602" y="70366"/>
                      <a:pt x="29180" y="70366"/>
                    </a:cubicBezTo>
                    <a:cubicBezTo>
                      <a:pt x="39727" y="70366"/>
                      <a:pt x="50305" y="66354"/>
                      <a:pt x="58329" y="58360"/>
                    </a:cubicBezTo>
                    <a:cubicBezTo>
                      <a:pt x="74439" y="42250"/>
                      <a:pt x="74439" y="16080"/>
                      <a:pt x="58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94025" y="2076175"/>
                <a:ext cx="1699900" cy="1607200"/>
              </a:xfrm>
              <a:custGeom>
                <a:avLst/>
                <a:gdLst/>
                <a:ahLst/>
                <a:cxnLst/>
                <a:rect l="l" t="t" r="r" b="b"/>
                <a:pathLst>
                  <a:path w="67996" h="64288" extrusionOk="0">
                    <a:moveTo>
                      <a:pt x="53284" y="1"/>
                    </a:moveTo>
                    <a:lnTo>
                      <a:pt x="52828" y="457"/>
                    </a:lnTo>
                    <a:cubicBezTo>
                      <a:pt x="67266" y="14895"/>
                      <a:pt x="67266" y="38360"/>
                      <a:pt x="52828" y="52798"/>
                    </a:cubicBezTo>
                    <a:cubicBezTo>
                      <a:pt x="45609" y="60017"/>
                      <a:pt x="36126" y="63626"/>
                      <a:pt x="26642" y="63626"/>
                    </a:cubicBezTo>
                    <a:cubicBezTo>
                      <a:pt x="17159" y="63626"/>
                      <a:pt x="7675" y="60017"/>
                      <a:pt x="457" y="52798"/>
                    </a:cubicBezTo>
                    <a:lnTo>
                      <a:pt x="1" y="53254"/>
                    </a:lnTo>
                    <a:cubicBezTo>
                      <a:pt x="7387" y="60579"/>
                      <a:pt x="17022" y="64288"/>
                      <a:pt x="26688" y="64288"/>
                    </a:cubicBezTo>
                    <a:cubicBezTo>
                      <a:pt x="36323" y="64288"/>
                      <a:pt x="45989" y="60640"/>
                      <a:pt x="53284" y="53284"/>
                    </a:cubicBezTo>
                    <a:cubicBezTo>
                      <a:pt x="67996" y="38603"/>
                      <a:pt x="67996" y="14682"/>
                      <a:pt x="53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57850" y="2140775"/>
                <a:ext cx="1455225" cy="1452925"/>
              </a:xfrm>
              <a:custGeom>
                <a:avLst/>
                <a:gdLst/>
                <a:ahLst/>
                <a:cxnLst/>
                <a:rect l="l" t="t" r="r" b="b"/>
                <a:pathLst>
                  <a:path w="58209" h="58117" extrusionOk="0">
                    <a:moveTo>
                      <a:pt x="48208" y="0"/>
                    </a:moveTo>
                    <a:lnTo>
                      <a:pt x="47752" y="456"/>
                    </a:lnTo>
                    <a:cubicBezTo>
                      <a:pt x="54075" y="6748"/>
                      <a:pt x="57570" y="15137"/>
                      <a:pt x="57570" y="24074"/>
                    </a:cubicBezTo>
                    <a:cubicBezTo>
                      <a:pt x="57570" y="33010"/>
                      <a:pt x="54075" y="41399"/>
                      <a:pt x="47752" y="47722"/>
                    </a:cubicBezTo>
                    <a:cubicBezTo>
                      <a:pt x="41248" y="54226"/>
                      <a:pt x="32684" y="57479"/>
                      <a:pt x="24116" y="57479"/>
                    </a:cubicBezTo>
                    <a:cubicBezTo>
                      <a:pt x="15548" y="57479"/>
                      <a:pt x="6977" y="54226"/>
                      <a:pt x="457" y="47722"/>
                    </a:cubicBezTo>
                    <a:lnTo>
                      <a:pt x="1" y="48177"/>
                    </a:lnTo>
                    <a:cubicBezTo>
                      <a:pt x="6657" y="54804"/>
                      <a:pt x="15381" y="58117"/>
                      <a:pt x="24135" y="58117"/>
                    </a:cubicBezTo>
                    <a:cubicBezTo>
                      <a:pt x="32859" y="58117"/>
                      <a:pt x="41613" y="54804"/>
                      <a:pt x="48208" y="48238"/>
                    </a:cubicBezTo>
                    <a:cubicBezTo>
                      <a:pt x="54683" y="41794"/>
                      <a:pt x="58209" y="33223"/>
                      <a:pt x="58209" y="24104"/>
                    </a:cubicBezTo>
                    <a:cubicBezTo>
                      <a:pt x="58209" y="14985"/>
                      <a:pt x="54683" y="6444"/>
                      <a:pt x="48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421700" y="2202325"/>
                <a:ext cx="1376950" cy="1302475"/>
              </a:xfrm>
              <a:custGeom>
                <a:avLst/>
                <a:gdLst/>
                <a:ahLst/>
                <a:cxnLst/>
                <a:rect l="l" t="t" r="r" b="b"/>
                <a:pathLst>
                  <a:path w="55078" h="52099" extrusionOk="0">
                    <a:moveTo>
                      <a:pt x="43162" y="0"/>
                    </a:moveTo>
                    <a:lnTo>
                      <a:pt x="42706" y="456"/>
                    </a:lnTo>
                    <a:cubicBezTo>
                      <a:pt x="54317" y="12128"/>
                      <a:pt x="54317" y="31034"/>
                      <a:pt x="42706" y="42706"/>
                    </a:cubicBezTo>
                    <a:cubicBezTo>
                      <a:pt x="36870" y="48512"/>
                      <a:pt x="29226" y="51415"/>
                      <a:pt x="21581" y="51415"/>
                    </a:cubicBezTo>
                    <a:cubicBezTo>
                      <a:pt x="13936" y="51415"/>
                      <a:pt x="6292" y="48512"/>
                      <a:pt x="456" y="42706"/>
                    </a:cubicBezTo>
                    <a:lnTo>
                      <a:pt x="0" y="43162"/>
                    </a:lnTo>
                    <a:cubicBezTo>
                      <a:pt x="5927" y="49120"/>
                      <a:pt x="13739" y="52099"/>
                      <a:pt x="21581" y="52099"/>
                    </a:cubicBezTo>
                    <a:cubicBezTo>
                      <a:pt x="29393" y="52099"/>
                      <a:pt x="37235" y="49120"/>
                      <a:pt x="43162" y="43193"/>
                    </a:cubicBezTo>
                    <a:cubicBezTo>
                      <a:pt x="55077" y="31278"/>
                      <a:pt x="55047" y="11885"/>
                      <a:pt x="43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8377004" y="2661872"/>
              <a:ext cx="344342" cy="343682"/>
              <a:chOff x="6430825" y="1762350"/>
              <a:chExt cx="404300" cy="40352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6430825" y="1762350"/>
                <a:ext cx="486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1" y="0"/>
                    </a:moveTo>
                    <a:lnTo>
                      <a:pt x="1" y="1946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430825" y="1762350"/>
                <a:ext cx="138325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502" extrusionOk="0">
                    <a:moveTo>
                      <a:pt x="3587" y="0"/>
                    </a:moveTo>
                    <a:lnTo>
                      <a:pt x="1" y="3587"/>
                    </a:lnTo>
                    <a:lnTo>
                      <a:pt x="1" y="5502"/>
                    </a:lnTo>
                    <a:lnTo>
                      <a:pt x="55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430825" y="1762350"/>
                <a:ext cx="404300" cy="403525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6141" extrusionOk="0">
                    <a:moveTo>
                      <a:pt x="14317" y="0"/>
                    </a:moveTo>
                    <a:lnTo>
                      <a:pt x="1" y="14286"/>
                    </a:lnTo>
                    <a:lnTo>
                      <a:pt x="1" y="16140"/>
                    </a:lnTo>
                    <a:lnTo>
                      <a:pt x="1617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430825" y="1762350"/>
                <a:ext cx="316150" cy="31537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12615" extrusionOk="0">
                    <a:moveTo>
                      <a:pt x="10730" y="0"/>
                    </a:moveTo>
                    <a:lnTo>
                      <a:pt x="1" y="10730"/>
                    </a:lnTo>
                    <a:lnTo>
                      <a:pt x="1" y="12615"/>
                    </a:lnTo>
                    <a:lnTo>
                      <a:pt x="1264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430825" y="1762350"/>
                <a:ext cx="226475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9059" extrusionOk="0">
                    <a:moveTo>
                      <a:pt x="7174" y="0"/>
                    </a:moveTo>
                    <a:lnTo>
                      <a:pt x="1" y="7143"/>
                    </a:lnTo>
                    <a:lnTo>
                      <a:pt x="1" y="9058"/>
                    </a:lnTo>
                    <a:lnTo>
                      <a:pt x="905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35;p2"/>
            <p:cNvSpPr/>
            <p:nvPr/>
          </p:nvSpPr>
          <p:spPr>
            <a:xfrm>
              <a:off x="8617558" y="79142"/>
              <a:ext cx="355011" cy="355011"/>
            </a:xfrm>
            <a:custGeom>
              <a:avLst/>
              <a:gdLst/>
              <a:ahLst/>
              <a:cxnLst/>
              <a:rect l="l" t="t" r="r" b="b"/>
              <a:pathLst>
                <a:path w="11703" h="11703" extrusionOk="0">
                  <a:moveTo>
                    <a:pt x="5837" y="3101"/>
                  </a:moveTo>
                  <a:cubicBezTo>
                    <a:pt x="7417" y="3101"/>
                    <a:pt x="8633" y="4347"/>
                    <a:pt x="8633" y="5867"/>
                  </a:cubicBezTo>
                  <a:cubicBezTo>
                    <a:pt x="8633" y="7386"/>
                    <a:pt x="7356" y="8663"/>
                    <a:pt x="5837" y="8663"/>
                  </a:cubicBezTo>
                  <a:cubicBezTo>
                    <a:pt x="4286" y="8663"/>
                    <a:pt x="3071" y="7417"/>
                    <a:pt x="3071" y="5867"/>
                  </a:cubicBezTo>
                  <a:cubicBezTo>
                    <a:pt x="3071" y="4316"/>
                    <a:pt x="4317" y="3101"/>
                    <a:pt x="5837" y="3101"/>
                  </a:cubicBezTo>
                  <a:close/>
                  <a:moveTo>
                    <a:pt x="5837" y="0"/>
                  </a:moveTo>
                  <a:cubicBezTo>
                    <a:pt x="2615" y="0"/>
                    <a:pt x="1" y="2645"/>
                    <a:pt x="1" y="5867"/>
                  </a:cubicBezTo>
                  <a:cubicBezTo>
                    <a:pt x="1" y="9089"/>
                    <a:pt x="2615" y="11703"/>
                    <a:pt x="5837" y="11703"/>
                  </a:cubicBezTo>
                  <a:cubicBezTo>
                    <a:pt x="9089" y="11703"/>
                    <a:pt x="11703" y="9089"/>
                    <a:pt x="11703" y="5867"/>
                  </a:cubicBezTo>
                  <a:cubicBezTo>
                    <a:pt x="11703" y="2645"/>
                    <a:pt x="9089" y="0"/>
                    <a:pt x="5837" y="0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08667" y="165815"/>
              <a:ext cx="183496" cy="182586"/>
            </a:xfrm>
            <a:custGeom>
              <a:avLst/>
              <a:gdLst/>
              <a:ahLst/>
              <a:cxnLst/>
              <a:rect l="l" t="t" r="r" b="b"/>
              <a:pathLst>
                <a:path w="6049" h="6019" extrusionOk="0">
                  <a:moveTo>
                    <a:pt x="3009" y="1551"/>
                  </a:moveTo>
                  <a:cubicBezTo>
                    <a:pt x="3799" y="1551"/>
                    <a:pt x="4438" y="2219"/>
                    <a:pt x="4438" y="3010"/>
                  </a:cubicBezTo>
                  <a:cubicBezTo>
                    <a:pt x="4438" y="3800"/>
                    <a:pt x="3799" y="4438"/>
                    <a:pt x="3009" y="4438"/>
                  </a:cubicBezTo>
                  <a:cubicBezTo>
                    <a:pt x="2188" y="4438"/>
                    <a:pt x="1550" y="3800"/>
                    <a:pt x="1550" y="3010"/>
                  </a:cubicBezTo>
                  <a:cubicBezTo>
                    <a:pt x="1550" y="2219"/>
                    <a:pt x="2188" y="1551"/>
                    <a:pt x="3009" y="1551"/>
                  </a:cubicBezTo>
                  <a:close/>
                  <a:moveTo>
                    <a:pt x="3009" y="0"/>
                  </a:moveTo>
                  <a:cubicBezTo>
                    <a:pt x="1337" y="0"/>
                    <a:pt x="0" y="1368"/>
                    <a:pt x="0" y="3010"/>
                  </a:cubicBezTo>
                  <a:cubicBezTo>
                    <a:pt x="0" y="4681"/>
                    <a:pt x="1368" y="6019"/>
                    <a:pt x="3009" y="6019"/>
                  </a:cubicBezTo>
                  <a:cubicBezTo>
                    <a:pt x="4681" y="6019"/>
                    <a:pt x="5988" y="4651"/>
                    <a:pt x="5988" y="3010"/>
                  </a:cubicBezTo>
                  <a:cubicBezTo>
                    <a:pt x="6049" y="1338"/>
                    <a:pt x="4681" y="0"/>
                    <a:pt x="3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8774299" y="515223"/>
              <a:ext cx="41529" cy="1370202"/>
              <a:chOff x="7306225" y="982700"/>
              <a:chExt cx="34225" cy="11292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7306225" y="982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306225" y="1139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34"/>
                      <a:pt x="304" y="1338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306225" y="12950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306225" y="14515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306225" y="16088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03"/>
                      <a:pt x="304" y="1307"/>
                      <a:pt x="669" y="1368"/>
                    </a:cubicBezTo>
                    <a:cubicBezTo>
                      <a:pt x="1064" y="136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306225" y="1763875"/>
                <a:ext cx="342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99" extrusionOk="0">
                    <a:moveTo>
                      <a:pt x="669" y="0"/>
                    </a:moveTo>
                    <a:cubicBezTo>
                      <a:pt x="304" y="0"/>
                      <a:pt x="0" y="334"/>
                      <a:pt x="0" y="699"/>
                    </a:cubicBezTo>
                    <a:cubicBezTo>
                      <a:pt x="0" y="1094"/>
                      <a:pt x="304" y="1398"/>
                      <a:pt x="669" y="1398"/>
                    </a:cubicBezTo>
                    <a:cubicBezTo>
                      <a:pt x="1064" y="1398"/>
                      <a:pt x="1368" y="1094"/>
                      <a:pt x="1368" y="699"/>
                    </a:cubicBezTo>
                    <a:cubicBezTo>
                      <a:pt x="1368" y="33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306225" y="19211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306225" y="2077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4"/>
                      <a:pt x="0" y="700"/>
                    </a:cubicBezTo>
                    <a:cubicBezTo>
                      <a:pt x="0" y="103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2"/>
            <p:cNvSpPr/>
            <p:nvPr/>
          </p:nvSpPr>
          <p:spPr>
            <a:xfrm>
              <a:off x="175263" y="3201125"/>
              <a:ext cx="2028950" cy="1780750"/>
            </a:xfrm>
            <a:custGeom>
              <a:avLst/>
              <a:gdLst/>
              <a:ahLst/>
              <a:cxnLst/>
              <a:rect l="l" t="t" r="r" b="b"/>
              <a:pathLst>
                <a:path w="81158" h="71230" extrusionOk="0">
                  <a:moveTo>
                    <a:pt x="22908" y="0"/>
                  </a:moveTo>
                  <a:cubicBezTo>
                    <a:pt x="22068" y="0"/>
                    <a:pt x="21220" y="50"/>
                    <a:pt x="20366" y="152"/>
                  </a:cubicBezTo>
                  <a:cubicBezTo>
                    <a:pt x="8512" y="1551"/>
                    <a:pt x="1" y="12311"/>
                    <a:pt x="1399" y="24165"/>
                  </a:cubicBezTo>
                  <a:cubicBezTo>
                    <a:pt x="2129" y="30275"/>
                    <a:pt x="5320" y="35472"/>
                    <a:pt x="9849" y="38907"/>
                  </a:cubicBezTo>
                  <a:cubicBezTo>
                    <a:pt x="10062" y="39089"/>
                    <a:pt x="10335" y="39272"/>
                    <a:pt x="10548" y="39484"/>
                  </a:cubicBezTo>
                  <a:cubicBezTo>
                    <a:pt x="10791" y="39667"/>
                    <a:pt x="11065" y="39849"/>
                    <a:pt x="11278" y="40032"/>
                  </a:cubicBezTo>
                  <a:cubicBezTo>
                    <a:pt x="11521" y="40244"/>
                    <a:pt x="11764" y="40427"/>
                    <a:pt x="12007" y="40609"/>
                  </a:cubicBezTo>
                  <a:cubicBezTo>
                    <a:pt x="12220" y="40791"/>
                    <a:pt x="12494" y="41004"/>
                    <a:pt x="12706" y="41187"/>
                  </a:cubicBezTo>
                  <a:cubicBezTo>
                    <a:pt x="12949" y="41369"/>
                    <a:pt x="13223" y="41551"/>
                    <a:pt x="13436" y="41764"/>
                  </a:cubicBezTo>
                  <a:cubicBezTo>
                    <a:pt x="13679" y="41946"/>
                    <a:pt x="13953" y="42129"/>
                    <a:pt x="14165" y="42311"/>
                  </a:cubicBezTo>
                  <a:cubicBezTo>
                    <a:pt x="14408" y="42524"/>
                    <a:pt x="14652" y="42706"/>
                    <a:pt x="14895" y="42889"/>
                  </a:cubicBezTo>
                  <a:cubicBezTo>
                    <a:pt x="15108" y="43071"/>
                    <a:pt x="15381" y="43284"/>
                    <a:pt x="15624" y="43466"/>
                  </a:cubicBezTo>
                  <a:cubicBezTo>
                    <a:pt x="15837" y="43649"/>
                    <a:pt x="16111" y="43831"/>
                    <a:pt x="16323" y="44044"/>
                  </a:cubicBezTo>
                  <a:cubicBezTo>
                    <a:pt x="16567" y="44226"/>
                    <a:pt x="16840" y="44409"/>
                    <a:pt x="17053" y="44591"/>
                  </a:cubicBezTo>
                  <a:cubicBezTo>
                    <a:pt x="17296" y="44804"/>
                    <a:pt x="17539" y="44986"/>
                    <a:pt x="17782" y="45168"/>
                  </a:cubicBezTo>
                  <a:cubicBezTo>
                    <a:pt x="17995" y="45351"/>
                    <a:pt x="18269" y="45564"/>
                    <a:pt x="18512" y="45746"/>
                  </a:cubicBezTo>
                  <a:cubicBezTo>
                    <a:pt x="18725" y="45928"/>
                    <a:pt x="18998" y="46111"/>
                    <a:pt x="19211" y="46323"/>
                  </a:cubicBezTo>
                  <a:cubicBezTo>
                    <a:pt x="19454" y="46506"/>
                    <a:pt x="19728" y="46688"/>
                    <a:pt x="19941" y="46871"/>
                  </a:cubicBezTo>
                  <a:cubicBezTo>
                    <a:pt x="20184" y="47083"/>
                    <a:pt x="20427" y="47266"/>
                    <a:pt x="20670" y="47448"/>
                  </a:cubicBezTo>
                  <a:cubicBezTo>
                    <a:pt x="20883" y="47630"/>
                    <a:pt x="21156" y="47843"/>
                    <a:pt x="21400" y="48026"/>
                  </a:cubicBezTo>
                  <a:cubicBezTo>
                    <a:pt x="21612" y="48208"/>
                    <a:pt x="21886" y="48390"/>
                    <a:pt x="22099" y="48603"/>
                  </a:cubicBezTo>
                  <a:cubicBezTo>
                    <a:pt x="22342" y="48785"/>
                    <a:pt x="22615" y="48968"/>
                    <a:pt x="22828" y="49150"/>
                  </a:cubicBezTo>
                  <a:cubicBezTo>
                    <a:pt x="23071" y="49363"/>
                    <a:pt x="23314" y="49545"/>
                    <a:pt x="23558" y="49728"/>
                  </a:cubicBezTo>
                  <a:cubicBezTo>
                    <a:pt x="23770" y="49910"/>
                    <a:pt x="24044" y="50123"/>
                    <a:pt x="24287" y="50305"/>
                  </a:cubicBezTo>
                  <a:cubicBezTo>
                    <a:pt x="24500" y="50488"/>
                    <a:pt x="24773" y="50670"/>
                    <a:pt x="24986" y="50883"/>
                  </a:cubicBezTo>
                  <a:cubicBezTo>
                    <a:pt x="25229" y="51065"/>
                    <a:pt x="25503" y="51248"/>
                    <a:pt x="25716" y="51430"/>
                  </a:cubicBezTo>
                  <a:cubicBezTo>
                    <a:pt x="25959" y="51643"/>
                    <a:pt x="26202" y="51825"/>
                    <a:pt x="26445" y="52007"/>
                  </a:cubicBezTo>
                  <a:cubicBezTo>
                    <a:pt x="26658" y="52190"/>
                    <a:pt x="26932" y="52403"/>
                    <a:pt x="27175" y="52585"/>
                  </a:cubicBezTo>
                  <a:cubicBezTo>
                    <a:pt x="27387" y="52767"/>
                    <a:pt x="27661" y="52950"/>
                    <a:pt x="27874" y="53162"/>
                  </a:cubicBezTo>
                  <a:cubicBezTo>
                    <a:pt x="28117" y="53345"/>
                    <a:pt x="28391" y="53527"/>
                    <a:pt x="28603" y="53710"/>
                  </a:cubicBezTo>
                  <a:cubicBezTo>
                    <a:pt x="28846" y="53922"/>
                    <a:pt x="29090" y="54105"/>
                    <a:pt x="29333" y="54287"/>
                  </a:cubicBezTo>
                  <a:cubicBezTo>
                    <a:pt x="29546" y="54469"/>
                    <a:pt x="29819" y="54682"/>
                    <a:pt x="30062" y="54865"/>
                  </a:cubicBezTo>
                  <a:cubicBezTo>
                    <a:pt x="30275" y="55047"/>
                    <a:pt x="30549" y="55229"/>
                    <a:pt x="30761" y="55442"/>
                  </a:cubicBezTo>
                  <a:cubicBezTo>
                    <a:pt x="31005" y="55625"/>
                    <a:pt x="31278" y="55807"/>
                    <a:pt x="31491" y="55989"/>
                  </a:cubicBezTo>
                  <a:cubicBezTo>
                    <a:pt x="31734" y="56202"/>
                    <a:pt x="31977" y="56384"/>
                    <a:pt x="32220" y="56567"/>
                  </a:cubicBezTo>
                  <a:cubicBezTo>
                    <a:pt x="32433" y="56749"/>
                    <a:pt x="32707" y="56962"/>
                    <a:pt x="32950" y="57144"/>
                  </a:cubicBezTo>
                  <a:cubicBezTo>
                    <a:pt x="33163" y="57327"/>
                    <a:pt x="33436" y="57509"/>
                    <a:pt x="33649" y="57722"/>
                  </a:cubicBezTo>
                  <a:cubicBezTo>
                    <a:pt x="33892" y="57904"/>
                    <a:pt x="34166" y="58087"/>
                    <a:pt x="34378" y="58269"/>
                  </a:cubicBezTo>
                  <a:cubicBezTo>
                    <a:pt x="34622" y="58482"/>
                    <a:pt x="34865" y="58664"/>
                    <a:pt x="35108" y="58846"/>
                  </a:cubicBezTo>
                  <a:cubicBezTo>
                    <a:pt x="35321" y="59029"/>
                    <a:pt x="35594" y="59242"/>
                    <a:pt x="35837" y="59424"/>
                  </a:cubicBezTo>
                  <a:cubicBezTo>
                    <a:pt x="36050" y="59606"/>
                    <a:pt x="36324" y="59789"/>
                    <a:pt x="36537" y="60001"/>
                  </a:cubicBezTo>
                  <a:cubicBezTo>
                    <a:pt x="36780" y="60184"/>
                    <a:pt x="37053" y="60366"/>
                    <a:pt x="37266" y="60549"/>
                  </a:cubicBezTo>
                  <a:cubicBezTo>
                    <a:pt x="37509" y="60761"/>
                    <a:pt x="37752" y="60944"/>
                    <a:pt x="37996" y="61126"/>
                  </a:cubicBezTo>
                  <a:cubicBezTo>
                    <a:pt x="38208" y="61308"/>
                    <a:pt x="38482" y="61521"/>
                    <a:pt x="38725" y="61704"/>
                  </a:cubicBezTo>
                  <a:cubicBezTo>
                    <a:pt x="38938" y="61886"/>
                    <a:pt x="39211" y="62068"/>
                    <a:pt x="39424" y="62281"/>
                  </a:cubicBezTo>
                  <a:cubicBezTo>
                    <a:pt x="39667" y="62464"/>
                    <a:pt x="39941" y="62646"/>
                    <a:pt x="40154" y="62828"/>
                  </a:cubicBezTo>
                  <a:cubicBezTo>
                    <a:pt x="40397" y="63041"/>
                    <a:pt x="40640" y="63223"/>
                    <a:pt x="40883" y="63406"/>
                  </a:cubicBezTo>
                  <a:cubicBezTo>
                    <a:pt x="41096" y="63588"/>
                    <a:pt x="41369" y="63801"/>
                    <a:pt x="41613" y="63983"/>
                  </a:cubicBezTo>
                  <a:cubicBezTo>
                    <a:pt x="41825" y="64166"/>
                    <a:pt x="42099" y="64348"/>
                    <a:pt x="42312" y="64561"/>
                  </a:cubicBezTo>
                  <a:cubicBezTo>
                    <a:pt x="42555" y="64743"/>
                    <a:pt x="42828" y="64926"/>
                    <a:pt x="43041" y="65108"/>
                  </a:cubicBezTo>
                  <a:cubicBezTo>
                    <a:pt x="43284" y="65321"/>
                    <a:pt x="43528" y="65503"/>
                    <a:pt x="43771" y="65685"/>
                  </a:cubicBezTo>
                  <a:cubicBezTo>
                    <a:pt x="43984" y="65868"/>
                    <a:pt x="44257" y="66081"/>
                    <a:pt x="44500" y="66263"/>
                  </a:cubicBezTo>
                  <a:cubicBezTo>
                    <a:pt x="48318" y="69396"/>
                    <a:pt x="53162" y="71229"/>
                    <a:pt x="58360" y="71229"/>
                  </a:cubicBezTo>
                  <a:cubicBezTo>
                    <a:pt x="59163" y="71229"/>
                    <a:pt x="59975" y="71185"/>
                    <a:pt x="60792" y="71096"/>
                  </a:cubicBezTo>
                  <a:cubicBezTo>
                    <a:pt x="72647" y="69667"/>
                    <a:pt x="81157" y="58938"/>
                    <a:pt x="79759" y="47083"/>
                  </a:cubicBezTo>
                  <a:cubicBezTo>
                    <a:pt x="79546" y="41369"/>
                    <a:pt x="76355" y="36171"/>
                    <a:pt x="71856" y="32737"/>
                  </a:cubicBezTo>
                  <a:cubicBezTo>
                    <a:pt x="71613" y="32554"/>
                    <a:pt x="71340" y="32372"/>
                    <a:pt x="71127" y="32189"/>
                  </a:cubicBezTo>
                  <a:cubicBezTo>
                    <a:pt x="70884" y="31977"/>
                    <a:pt x="70610" y="31794"/>
                    <a:pt x="70397" y="31612"/>
                  </a:cubicBezTo>
                  <a:cubicBezTo>
                    <a:pt x="70185" y="31430"/>
                    <a:pt x="69911" y="31217"/>
                    <a:pt x="69668" y="31034"/>
                  </a:cubicBezTo>
                  <a:cubicBezTo>
                    <a:pt x="69455" y="30852"/>
                    <a:pt x="69182" y="30670"/>
                    <a:pt x="68938" y="30457"/>
                  </a:cubicBezTo>
                  <a:cubicBezTo>
                    <a:pt x="68726" y="30275"/>
                    <a:pt x="68452" y="30092"/>
                    <a:pt x="68239" y="29910"/>
                  </a:cubicBezTo>
                  <a:cubicBezTo>
                    <a:pt x="67996" y="29697"/>
                    <a:pt x="67723" y="29515"/>
                    <a:pt x="67510" y="29332"/>
                  </a:cubicBezTo>
                  <a:cubicBezTo>
                    <a:pt x="67267" y="29150"/>
                    <a:pt x="67023" y="28937"/>
                    <a:pt x="66780" y="28755"/>
                  </a:cubicBezTo>
                  <a:cubicBezTo>
                    <a:pt x="66568" y="28572"/>
                    <a:pt x="66294" y="28390"/>
                    <a:pt x="66051" y="28177"/>
                  </a:cubicBezTo>
                  <a:cubicBezTo>
                    <a:pt x="65838" y="27995"/>
                    <a:pt x="65564" y="27812"/>
                    <a:pt x="65352" y="27630"/>
                  </a:cubicBezTo>
                  <a:cubicBezTo>
                    <a:pt x="65109" y="27417"/>
                    <a:pt x="64835" y="27235"/>
                    <a:pt x="64622" y="27053"/>
                  </a:cubicBezTo>
                  <a:cubicBezTo>
                    <a:pt x="64379" y="26870"/>
                    <a:pt x="64136" y="26657"/>
                    <a:pt x="63893" y="26475"/>
                  </a:cubicBezTo>
                  <a:cubicBezTo>
                    <a:pt x="63680" y="26293"/>
                    <a:pt x="63406" y="26110"/>
                    <a:pt x="63163" y="25898"/>
                  </a:cubicBezTo>
                  <a:cubicBezTo>
                    <a:pt x="62950" y="25715"/>
                    <a:pt x="62677" y="25533"/>
                    <a:pt x="62464" y="25350"/>
                  </a:cubicBezTo>
                  <a:cubicBezTo>
                    <a:pt x="62221" y="25138"/>
                    <a:pt x="61947" y="24955"/>
                    <a:pt x="61735" y="24773"/>
                  </a:cubicBezTo>
                  <a:cubicBezTo>
                    <a:pt x="61491" y="24591"/>
                    <a:pt x="61248" y="24378"/>
                    <a:pt x="61005" y="24195"/>
                  </a:cubicBezTo>
                  <a:cubicBezTo>
                    <a:pt x="60792" y="24013"/>
                    <a:pt x="60519" y="23831"/>
                    <a:pt x="60276" y="23618"/>
                  </a:cubicBezTo>
                  <a:cubicBezTo>
                    <a:pt x="60063" y="23436"/>
                    <a:pt x="59789" y="23253"/>
                    <a:pt x="59577" y="23071"/>
                  </a:cubicBezTo>
                  <a:cubicBezTo>
                    <a:pt x="59333" y="22858"/>
                    <a:pt x="59060" y="22676"/>
                    <a:pt x="58847" y="22493"/>
                  </a:cubicBezTo>
                  <a:cubicBezTo>
                    <a:pt x="58604" y="22311"/>
                    <a:pt x="58361" y="22098"/>
                    <a:pt x="58118" y="21916"/>
                  </a:cubicBezTo>
                  <a:cubicBezTo>
                    <a:pt x="57905" y="21733"/>
                    <a:pt x="57631" y="21551"/>
                    <a:pt x="57388" y="21338"/>
                  </a:cubicBezTo>
                  <a:cubicBezTo>
                    <a:pt x="57175" y="21156"/>
                    <a:pt x="56902" y="20973"/>
                    <a:pt x="56689" y="20791"/>
                  </a:cubicBezTo>
                  <a:cubicBezTo>
                    <a:pt x="56446" y="20578"/>
                    <a:pt x="56172" y="20396"/>
                    <a:pt x="55959" y="20214"/>
                  </a:cubicBezTo>
                  <a:cubicBezTo>
                    <a:pt x="55716" y="20031"/>
                    <a:pt x="55473" y="19818"/>
                    <a:pt x="55230" y="19636"/>
                  </a:cubicBezTo>
                  <a:cubicBezTo>
                    <a:pt x="55017" y="19454"/>
                    <a:pt x="54744" y="19271"/>
                    <a:pt x="54500" y="19059"/>
                  </a:cubicBezTo>
                  <a:cubicBezTo>
                    <a:pt x="54288" y="18876"/>
                    <a:pt x="54014" y="18694"/>
                    <a:pt x="53801" y="18511"/>
                  </a:cubicBezTo>
                  <a:cubicBezTo>
                    <a:pt x="53558" y="18299"/>
                    <a:pt x="53285" y="18116"/>
                    <a:pt x="53072" y="17934"/>
                  </a:cubicBezTo>
                  <a:cubicBezTo>
                    <a:pt x="52829" y="17752"/>
                    <a:pt x="52585" y="17539"/>
                    <a:pt x="52342" y="17356"/>
                  </a:cubicBezTo>
                  <a:cubicBezTo>
                    <a:pt x="52130" y="17174"/>
                    <a:pt x="51856" y="16992"/>
                    <a:pt x="51613" y="16779"/>
                  </a:cubicBezTo>
                  <a:cubicBezTo>
                    <a:pt x="51400" y="16596"/>
                    <a:pt x="51127" y="16414"/>
                    <a:pt x="50914" y="16232"/>
                  </a:cubicBezTo>
                  <a:cubicBezTo>
                    <a:pt x="50671" y="16019"/>
                    <a:pt x="50397" y="15837"/>
                    <a:pt x="50184" y="15654"/>
                  </a:cubicBezTo>
                  <a:cubicBezTo>
                    <a:pt x="49941" y="15472"/>
                    <a:pt x="49698" y="15259"/>
                    <a:pt x="49455" y="15077"/>
                  </a:cubicBezTo>
                  <a:cubicBezTo>
                    <a:pt x="49242" y="14894"/>
                    <a:pt x="48968" y="14712"/>
                    <a:pt x="48725" y="14499"/>
                  </a:cubicBezTo>
                  <a:cubicBezTo>
                    <a:pt x="48512" y="14317"/>
                    <a:pt x="48239" y="14134"/>
                    <a:pt x="48026" y="13952"/>
                  </a:cubicBezTo>
                  <a:cubicBezTo>
                    <a:pt x="47783" y="13739"/>
                    <a:pt x="47509" y="13557"/>
                    <a:pt x="47297" y="13375"/>
                  </a:cubicBezTo>
                  <a:cubicBezTo>
                    <a:pt x="47053" y="13192"/>
                    <a:pt x="46810" y="12979"/>
                    <a:pt x="46567" y="12797"/>
                  </a:cubicBezTo>
                  <a:cubicBezTo>
                    <a:pt x="46354" y="12615"/>
                    <a:pt x="46081" y="12432"/>
                    <a:pt x="45838" y="12220"/>
                  </a:cubicBezTo>
                  <a:cubicBezTo>
                    <a:pt x="45625" y="12037"/>
                    <a:pt x="45351" y="11855"/>
                    <a:pt x="45139" y="11672"/>
                  </a:cubicBezTo>
                  <a:cubicBezTo>
                    <a:pt x="44895" y="11460"/>
                    <a:pt x="44622" y="11277"/>
                    <a:pt x="44409" y="11095"/>
                  </a:cubicBezTo>
                  <a:cubicBezTo>
                    <a:pt x="44166" y="10912"/>
                    <a:pt x="43923" y="10700"/>
                    <a:pt x="43680" y="10517"/>
                  </a:cubicBezTo>
                  <a:cubicBezTo>
                    <a:pt x="43467" y="10335"/>
                    <a:pt x="43193" y="10153"/>
                    <a:pt x="42950" y="9940"/>
                  </a:cubicBezTo>
                  <a:cubicBezTo>
                    <a:pt x="42737" y="9757"/>
                    <a:pt x="42464" y="9575"/>
                    <a:pt x="42251" y="9393"/>
                  </a:cubicBezTo>
                  <a:cubicBezTo>
                    <a:pt x="42008" y="9180"/>
                    <a:pt x="41734" y="8998"/>
                    <a:pt x="41521" y="8815"/>
                  </a:cubicBezTo>
                  <a:cubicBezTo>
                    <a:pt x="41278" y="8633"/>
                    <a:pt x="41035" y="8420"/>
                    <a:pt x="40792" y="8238"/>
                  </a:cubicBezTo>
                  <a:cubicBezTo>
                    <a:pt x="40579" y="8055"/>
                    <a:pt x="40306" y="7873"/>
                    <a:pt x="40062" y="7660"/>
                  </a:cubicBezTo>
                  <a:cubicBezTo>
                    <a:pt x="39850" y="7478"/>
                    <a:pt x="39576" y="7295"/>
                    <a:pt x="39363" y="7113"/>
                  </a:cubicBezTo>
                  <a:cubicBezTo>
                    <a:pt x="39120" y="6900"/>
                    <a:pt x="38847" y="6718"/>
                    <a:pt x="38634" y="6536"/>
                  </a:cubicBezTo>
                  <a:cubicBezTo>
                    <a:pt x="38391" y="6353"/>
                    <a:pt x="38148" y="6140"/>
                    <a:pt x="37904" y="5958"/>
                  </a:cubicBezTo>
                  <a:cubicBezTo>
                    <a:pt x="37692" y="5776"/>
                    <a:pt x="37418" y="5593"/>
                    <a:pt x="37175" y="5380"/>
                  </a:cubicBezTo>
                  <a:cubicBezTo>
                    <a:pt x="32939" y="1903"/>
                    <a:pt x="28074" y="0"/>
                    <a:pt x="22908" y="0"/>
                  </a:cubicBez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1363" y="3190725"/>
              <a:ext cx="1106425" cy="1080925"/>
            </a:xfrm>
            <a:custGeom>
              <a:avLst/>
              <a:gdLst/>
              <a:ahLst/>
              <a:cxnLst/>
              <a:rect l="l" t="t" r="r" b="b"/>
              <a:pathLst>
                <a:path w="44257" h="43237" extrusionOk="0">
                  <a:moveTo>
                    <a:pt x="22119" y="1"/>
                  </a:moveTo>
                  <a:cubicBezTo>
                    <a:pt x="10623" y="1"/>
                    <a:pt x="1050" y="9064"/>
                    <a:pt x="547" y="20690"/>
                  </a:cubicBezTo>
                  <a:cubicBezTo>
                    <a:pt x="0" y="32605"/>
                    <a:pt x="9240" y="42697"/>
                    <a:pt x="21186" y="43214"/>
                  </a:cubicBezTo>
                  <a:cubicBezTo>
                    <a:pt x="21522" y="43229"/>
                    <a:pt x="21857" y="43237"/>
                    <a:pt x="22191" y="43237"/>
                  </a:cubicBezTo>
                  <a:cubicBezTo>
                    <a:pt x="33663" y="43237"/>
                    <a:pt x="43208" y="34183"/>
                    <a:pt x="43740" y="22575"/>
                  </a:cubicBezTo>
                  <a:cubicBezTo>
                    <a:pt x="44256" y="10660"/>
                    <a:pt x="35016" y="568"/>
                    <a:pt x="23070" y="21"/>
                  </a:cubicBezTo>
                  <a:cubicBezTo>
                    <a:pt x="22752" y="7"/>
                    <a:pt x="22435" y="1"/>
                    <a:pt x="2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8788" y="3467850"/>
              <a:ext cx="1092750" cy="1562350"/>
            </a:xfrm>
            <a:custGeom>
              <a:avLst/>
              <a:gdLst/>
              <a:ahLst/>
              <a:cxnLst/>
              <a:rect l="l" t="t" r="r" b="b"/>
              <a:pathLst>
                <a:path w="43710" h="62494" extrusionOk="0">
                  <a:moveTo>
                    <a:pt x="12615" y="912"/>
                  </a:moveTo>
                  <a:lnTo>
                    <a:pt x="20883" y="7295"/>
                  </a:lnTo>
                  <a:lnTo>
                    <a:pt x="14500" y="15533"/>
                  </a:lnTo>
                  <a:lnTo>
                    <a:pt x="12615" y="912"/>
                  </a:lnTo>
                  <a:close/>
                  <a:moveTo>
                    <a:pt x="12068" y="1003"/>
                  </a:moveTo>
                  <a:lnTo>
                    <a:pt x="13922" y="15624"/>
                  </a:lnTo>
                  <a:lnTo>
                    <a:pt x="5685" y="9241"/>
                  </a:lnTo>
                  <a:lnTo>
                    <a:pt x="12068" y="1003"/>
                  </a:lnTo>
                  <a:close/>
                  <a:moveTo>
                    <a:pt x="21369" y="7690"/>
                  </a:moveTo>
                  <a:lnTo>
                    <a:pt x="29910" y="14317"/>
                  </a:lnTo>
                  <a:lnTo>
                    <a:pt x="23254" y="22888"/>
                  </a:lnTo>
                  <a:lnTo>
                    <a:pt x="14712" y="16232"/>
                  </a:lnTo>
                  <a:lnTo>
                    <a:pt x="21369" y="7690"/>
                  </a:lnTo>
                  <a:close/>
                  <a:moveTo>
                    <a:pt x="14652" y="16961"/>
                  </a:moveTo>
                  <a:lnTo>
                    <a:pt x="22859" y="23283"/>
                  </a:lnTo>
                  <a:lnTo>
                    <a:pt x="16506" y="31460"/>
                  </a:lnTo>
                  <a:lnTo>
                    <a:pt x="14652" y="16961"/>
                  </a:lnTo>
                  <a:close/>
                  <a:moveTo>
                    <a:pt x="14105" y="16992"/>
                  </a:moveTo>
                  <a:lnTo>
                    <a:pt x="15959" y="31612"/>
                  </a:lnTo>
                  <a:lnTo>
                    <a:pt x="7721" y="25229"/>
                  </a:lnTo>
                  <a:lnTo>
                    <a:pt x="14105" y="16992"/>
                  </a:lnTo>
                  <a:close/>
                  <a:moveTo>
                    <a:pt x="23679" y="23831"/>
                  </a:moveTo>
                  <a:lnTo>
                    <a:pt x="31916" y="30214"/>
                  </a:lnTo>
                  <a:lnTo>
                    <a:pt x="25533" y="38451"/>
                  </a:lnTo>
                  <a:lnTo>
                    <a:pt x="23679" y="23831"/>
                  </a:lnTo>
                  <a:close/>
                  <a:moveTo>
                    <a:pt x="23162" y="24013"/>
                  </a:moveTo>
                  <a:lnTo>
                    <a:pt x="24986" y="38542"/>
                  </a:lnTo>
                  <a:lnTo>
                    <a:pt x="16810" y="32189"/>
                  </a:lnTo>
                  <a:lnTo>
                    <a:pt x="23162" y="24013"/>
                  </a:lnTo>
                  <a:close/>
                  <a:moveTo>
                    <a:pt x="7357" y="25715"/>
                  </a:moveTo>
                  <a:lnTo>
                    <a:pt x="15867" y="32311"/>
                  </a:lnTo>
                  <a:lnTo>
                    <a:pt x="9211" y="40852"/>
                  </a:lnTo>
                  <a:lnTo>
                    <a:pt x="700" y="34287"/>
                  </a:lnTo>
                  <a:lnTo>
                    <a:pt x="7357" y="25715"/>
                  </a:lnTo>
                  <a:close/>
                  <a:moveTo>
                    <a:pt x="16415" y="32676"/>
                  </a:moveTo>
                  <a:lnTo>
                    <a:pt x="24925" y="39241"/>
                  </a:lnTo>
                  <a:lnTo>
                    <a:pt x="18299" y="47813"/>
                  </a:lnTo>
                  <a:lnTo>
                    <a:pt x="9788" y="41217"/>
                  </a:lnTo>
                  <a:lnTo>
                    <a:pt x="16415" y="32676"/>
                  </a:lnTo>
                  <a:close/>
                  <a:moveTo>
                    <a:pt x="25685" y="39819"/>
                  </a:moveTo>
                  <a:lnTo>
                    <a:pt x="33953" y="46202"/>
                  </a:lnTo>
                  <a:lnTo>
                    <a:pt x="27570" y="54439"/>
                  </a:lnTo>
                  <a:lnTo>
                    <a:pt x="25685" y="39819"/>
                  </a:lnTo>
                  <a:close/>
                  <a:moveTo>
                    <a:pt x="25138" y="39940"/>
                  </a:moveTo>
                  <a:lnTo>
                    <a:pt x="26992" y="54561"/>
                  </a:lnTo>
                  <a:lnTo>
                    <a:pt x="18755" y="48177"/>
                  </a:lnTo>
                  <a:lnTo>
                    <a:pt x="25138" y="39940"/>
                  </a:lnTo>
                  <a:close/>
                  <a:moveTo>
                    <a:pt x="34439" y="46597"/>
                  </a:moveTo>
                  <a:lnTo>
                    <a:pt x="42980" y="53223"/>
                  </a:lnTo>
                  <a:lnTo>
                    <a:pt x="36324" y="61825"/>
                  </a:lnTo>
                  <a:lnTo>
                    <a:pt x="27783" y="55168"/>
                  </a:lnTo>
                  <a:lnTo>
                    <a:pt x="34439" y="46597"/>
                  </a:lnTo>
                  <a:close/>
                  <a:moveTo>
                    <a:pt x="12250" y="0"/>
                  </a:moveTo>
                  <a:cubicBezTo>
                    <a:pt x="12190" y="0"/>
                    <a:pt x="12190" y="0"/>
                    <a:pt x="12159" y="31"/>
                  </a:cubicBezTo>
                  <a:lnTo>
                    <a:pt x="12129" y="31"/>
                  </a:lnTo>
                  <a:cubicBezTo>
                    <a:pt x="12098" y="31"/>
                    <a:pt x="12098" y="92"/>
                    <a:pt x="12038" y="122"/>
                  </a:cubicBezTo>
                  <a:lnTo>
                    <a:pt x="5047" y="9149"/>
                  </a:lnTo>
                  <a:cubicBezTo>
                    <a:pt x="5016" y="9210"/>
                    <a:pt x="5016" y="9241"/>
                    <a:pt x="5016" y="9271"/>
                  </a:cubicBezTo>
                  <a:lnTo>
                    <a:pt x="5016" y="9362"/>
                  </a:lnTo>
                  <a:lnTo>
                    <a:pt x="5016" y="9393"/>
                  </a:lnTo>
                  <a:lnTo>
                    <a:pt x="5016" y="9423"/>
                  </a:lnTo>
                  <a:cubicBezTo>
                    <a:pt x="5016" y="9453"/>
                    <a:pt x="5016" y="9453"/>
                    <a:pt x="5047" y="9514"/>
                  </a:cubicBezTo>
                  <a:cubicBezTo>
                    <a:pt x="5047" y="9545"/>
                    <a:pt x="5107" y="9575"/>
                    <a:pt x="5138" y="9575"/>
                  </a:cubicBezTo>
                  <a:lnTo>
                    <a:pt x="13922" y="16384"/>
                  </a:lnTo>
                  <a:lnTo>
                    <a:pt x="7114" y="25168"/>
                  </a:lnTo>
                  <a:lnTo>
                    <a:pt x="123" y="34165"/>
                  </a:lnTo>
                  <a:cubicBezTo>
                    <a:pt x="1" y="34287"/>
                    <a:pt x="31" y="34469"/>
                    <a:pt x="153" y="34591"/>
                  </a:cubicBezTo>
                  <a:lnTo>
                    <a:pt x="9180" y="41582"/>
                  </a:lnTo>
                  <a:cubicBezTo>
                    <a:pt x="9211" y="41612"/>
                    <a:pt x="9272" y="41612"/>
                    <a:pt x="9363" y="41612"/>
                  </a:cubicBezTo>
                  <a:lnTo>
                    <a:pt x="18178" y="48451"/>
                  </a:lnTo>
                  <a:lnTo>
                    <a:pt x="27175" y="55442"/>
                  </a:lnTo>
                  <a:lnTo>
                    <a:pt x="36233" y="62433"/>
                  </a:lnTo>
                  <a:cubicBezTo>
                    <a:pt x="36293" y="62463"/>
                    <a:pt x="36385" y="62494"/>
                    <a:pt x="36445" y="62494"/>
                  </a:cubicBezTo>
                  <a:cubicBezTo>
                    <a:pt x="36537" y="62494"/>
                    <a:pt x="36597" y="62463"/>
                    <a:pt x="36628" y="62372"/>
                  </a:cubicBezTo>
                  <a:lnTo>
                    <a:pt x="43619" y="53345"/>
                  </a:lnTo>
                  <a:cubicBezTo>
                    <a:pt x="43710" y="53193"/>
                    <a:pt x="43710" y="53041"/>
                    <a:pt x="43588" y="52919"/>
                  </a:cubicBezTo>
                  <a:lnTo>
                    <a:pt x="34591" y="45928"/>
                  </a:lnTo>
                  <a:lnTo>
                    <a:pt x="25807" y="39150"/>
                  </a:lnTo>
                  <a:lnTo>
                    <a:pt x="32616" y="30366"/>
                  </a:lnTo>
                  <a:cubicBezTo>
                    <a:pt x="32646" y="30274"/>
                    <a:pt x="32676" y="30214"/>
                    <a:pt x="32676" y="30122"/>
                  </a:cubicBezTo>
                  <a:cubicBezTo>
                    <a:pt x="32676" y="30062"/>
                    <a:pt x="32646" y="29970"/>
                    <a:pt x="32585" y="29940"/>
                  </a:cubicBezTo>
                  <a:lnTo>
                    <a:pt x="23831" y="23162"/>
                  </a:lnTo>
                  <a:lnTo>
                    <a:pt x="30609" y="14438"/>
                  </a:lnTo>
                  <a:cubicBezTo>
                    <a:pt x="30640" y="14347"/>
                    <a:pt x="30670" y="14286"/>
                    <a:pt x="30670" y="14195"/>
                  </a:cubicBezTo>
                  <a:cubicBezTo>
                    <a:pt x="30670" y="14134"/>
                    <a:pt x="30640" y="14043"/>
                    <a:pt x="30549" y="14013"/>
                  </a:cubicBezTo>
                  <a:lnTo>
                    <a:pt x="21521" y="7022"/>
                  </a:lnTo>
                  <a:lnTo>
                    <a:pt x="12433" y="31"/>
                  </a:lnTo>
                  <a:cubicBezTo>
                    <a:pt x="12402" y="0"/>
                    <a:pt x="12372" y="0"/>
                    <a:pt x="12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20916" y="0"/>
              <a:ext cx="1022975" cy="1022248"/>
            </a:xfrm>
            <a:custGeom>
              <a:avLst/>
              <a:gdLst/>
              <a:ahLst/>
              <a:cxnLst/>
              <a:rect l="l" t="t" r="r" b="b"/>
              <a:pathLst>
                <a:path w="43619" h="43588" extrusionOk="0">
                  <a:moveTo>
                    <a:pt x="21794" y="8572"/>
                  </a:moveTo>
                  <a:cubicBezTo>
                    <a:pt x="29119" y="8572"/>
                    <a:pt x="35047" y="14499"/>
                    <a:pt x="35047" y="21824"/>
                  </a:cubicBezTo>
                  <a:cubicBezTo>
                    <a:pt x="35047" y="29180"/>
                    <a:pt x="29089" y="35107"/>
                    <a:pt x="21794" y="35107"/>
                  </a:cubicBezTo>
                  <a:cubicBezTo>
                    <a:pt x="14469" y="35107"/>
                    <a:pt x="8542" y="29180"/>
                    <a:pt x="8542" y="21824"/>
                  </a:cubicBezTo>
                  <a:cubicBezTo>
                    <a:pt x="8542" y="14499"/>
                    <a:pt x="14469" y="8572"/>
                    <a:pt x="21794" y="8572"/>
                  </a:cubicBezTo>
                  <a:close/>
                  <a:moveTo>
                    <a:pt x="21794" y="0"/>
                  </a:moveTo>
                  <a:cubicBezTo>
                    <a:pt x="9757" y="0"/>
                    <a:pt x="0" y="9757"/>
                    <a:pt x="0" y="21794"/>
                  </a:cubicBezTo>
                  <a:cubicBezTo>
                    <a:pt x="0" y="33831"/>
                    <a:pt x="9757" y="43588"/>
                    <a:pt x="21794" y="43588"/>
                  </a:cubicBezTo>
                  <a:cubicBezTo>
                    <a:pt x="33831" y="43588"/>
                    <a:pt x="43618" y="33892"/>
                    <a:pt x="43618" y="21824"/>
                  </a:cubicBezTo>
                  <a:cubicBezTo>
                    <a:pt x="43618" y="9788"/>
                    <a:pt x="33831" y="0"/>
                    <a:pt x="21794" y="0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2"/>
            <p:cNvGrpSpPr/>
            <p:nvPr/>
          </p:nvGrpSpPr>
          <p:grpSpPr>
            <a:xfrm>
              <a:off x="5631137" y="179657"/>
              <a:ext cx="1198352" cy="533943"/>
              <a:chOff x="4282600" y="755500"/>
              <a:chExt cx="1277425" cy="5691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55204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5204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5204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5204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5204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365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365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365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365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365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210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6"/>
                      <a:pt x="0" y="821"/>
                    </a:cubicBezTo>
                    <a:cubicBezTo>
                      <a:pt x="0" y="1277"/>
                      <a:pt x="334" y="1611"/>
                      <a:pt x="821" y="1611"/>
                    </a:cubicBezTo>
                    <a:cubicBezTo>
                      <a:pt x="1277" y="1611"/>
                      <a:pt x="1611" y="1277"/>
                      <a:pt x="1611" y="821"/>
                    </a:cubicBezTo>
                    <a:cubicBezTo>
                      <a:pt x="1611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210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186"/>
                      <a:pt x="334" y="1582"/>
                      <a:pt x="821" y="1582"/>
                    </a:cubicBezTo>
                    <a:cubicBezTo>
                      <a:pt x="1277" y="1582"/>
                      <a:pt x="1611" y="1186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210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0" y="365"/>
                      <a:pt x="0" y="790"/>
                    </a:cubicBezTo>
                    <a:cubicBezTo>
                      <a:pt x="0" y="1216"/>
                      <a:pt x="334" y="1581"/>
                      <a:pt x="821" y="1581"/>
                    </a:cubicBezTo>
                    <a:cubicBezTo>
                      <a:pt x="1277" y="1581"/>
                      <a:pt x="1611" y="1246"/>
                      <a:pt x="1611" y="790"/>
                    </a:cubicBezTo>
                    <a:cubicBezTo>
                      <a:pt x="1611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210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247"/>
                      <a:pt x="334" y="1581"/>
                      <a:pt x="821" y="1581"/>
                    </a:cubicBezTo>
                    <a:cubicBezTo>
                      <a:pt x="1277" y="1581"/>
                      <a:pt x="1611" y="1217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210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790"/>
                    </a:cubicBezTo>
                    <a:cubicBezTo>
                      <a:pt x="0" y="1216"/>
                      <a:pt x="334" y="1611"/>
                      <a:pt x="821" y="1611"/>
                    </a:cubicBezTo>
                    <a:cubicBezTo>
                      <a:pt x="1277" y="1611"/>
                      <a:pt x="1611" y="1216"/>
                      <a:pt x="1611" y="790"/>
                    </a:cubicBezTo>
                    <a:cubicBezTo>
                      <a:pt x="1611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0561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0561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0561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0561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0561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901150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2" y="1277"/>
                      <a:pt x="1582" y="821"/>
                    </a:cubicBezTo>
                    <a:cubicBezTo>
                      <a:pt x="158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4901150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2" y="1186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4901150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66" y="0"/>
                      <a:pt x="1" y="365"/>
                      <a:pt x="1" y="790"/>
                    </a:cubicBezTo>
                    <a:cubicBezTo>
                      <a:pt x="1" y="1216"/>
                      <a:pt x="366" y="1581"/>
                      <a:pt x="791" y="1581"/>
                    </a:cubicBezTo>
                    <a:cubicBezTo>
                      <a:pt x="1217" y="1581"/>
                      <a:pt x="1582" y="1216"/>
                      <a:pt x="1582" y="790"/>
                    </a:cubicBezTo>
                    <a:cubicBezTo>
                      <a:pt x="158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4901150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2" y="1217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4901150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2" y="1216"/>
                      <a:pt x="1582" y="790"/>
                    </a:cubicBezTo>
                    <a:cubicBezTo>
                      <a:pt x="158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7461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6" y="1611"/>
                      <a:pt x="1611" y="1277"/>
                      <a:pt x="1611" y="821"/>
                    </a:cubicBezTo>
                    <a:cubicBezTo>
                      <a:pt x="1611" y="36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7461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6" y="1582"/>
                      <a:pt x="1611" y="1186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47461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6" y="1581"/>
                      <a:pt x="1611" y="1246"/>
                      <a:pt x="1611" y="790"/>
                    </a:cubicBezTo>
                    <a:cubicBezTo>
                      <a:pt x="1611" y="33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7461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6" y="1581"/>
                      <a:pt x="1611" y="1217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47461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6" y="1611"/>
                      <a:pt x="1611" y="1216"/>
                      <a:pt x="1611" y="790"/>
                    </a:cubicBezTo>
                    <a:cubicBezTo>
                      <a:pt x="1611" y="334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4591125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6"/>
                      <a:pt x="1" y="821"/>
                    </a:cubicBezTo>
                    <a:cubicBezTo>
                      <a:pt x="1" y="1277"/>
                      <a:pt x="365" y="1611"/>
                      <a:pt x="821" y="1611"/>
                    </a:cubicBezTo>
                    <a:cubicBezTo>
                      <a:pt x="1277" y="1611"/>
                      <a:pt x="1612" y="1277"/>
                      <a:pt x="1612" y="821"/>
                    </a:cubicBezTo>
                    <a:cubicBezTo>
                      <a:pt x="161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591125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186"/>
                      <a:pt x="365" y="1582"/>
                      <a:pt x="821" y="1582"/>
                    </a:cubicBezTo>
                    <a:cubicBezTo>
                      <a:pt x="1277" y="1582"/>
                      <a:pt x="1612" y="1186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591125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790"/>
                    </a:cubicBezTo>
                    <a:cubicBezTo>
                      <a:pt x="1" y="1216"/>
                      <a:pt x="365" y="1581"/>
                      <a:pt x="821" y="1581"/>
                    </a:cubicBezTo>
                    <a:cubicBezTo>
                      <a:pt x="1277" y="1581"/>
                      <a:pt x="1612" y="1246"/>
                      <a:pt x="1612" y="790"/>
                    </a:cubicBezTo>
                    <a:cubicBezTo>
                      <a:pt x="1612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591125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821" y="1581"/>
                    </a:cubicBezTo>
                    <a:cubicBezTo>
                      <a:pt x="1277" y="1581"/>
                      <a:pt x="1612" y="1217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591125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5"/>
                      <a:pt x="1" y="790"/>
                    </a:cubicBezTo>
                    <a:cubicBezTo>
                      <a:pt x="1" y="1216"/>
                      <a:pt x="365" y="1611"/>
                      <a:pt x="821" y="1611"/>
                    </a:cubicBezTo>
                    <a:cubicBezTo>
                      <a:pt x="1277" y="1611"/>
                      <a:pt x="1612" y="1216"/>
                      <a:pt x="1612" y="790"/>
                    </a:cubicBezTo>
                    <a:cubicBezTo>
                      <a:pt x="1612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43762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43762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43762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43762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43762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28260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28260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28260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8260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8260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664600" y="170200"/>
              <a:ext cx="196850" cy="172900"/>
            </a:xfrm>
            <a:custGeom>
              <a:avLst/>
              <a:gdLst/>
              <a:ahLst/>
              <a:cxnLst/>
              <a:rect l="l" t="t" r="r" b="b"/>
              <a:pathLst>
                <a:path w="7874" h="6916" extrusionOk="0">
                  <a:moveTo>
                    <a:pt x="3945" y="0"/>
                  </a:moveTo>
                  <a:cubicBezTo>
                    <a:pt x="3502" y="0"/>
                    <a:pt x="3051" y="86"/>
                    <a:pt x="2615" y="266"/>
                  </a:cubicBezTo>
                  <a:cubicBezTo>
                    <a:pt x="852" y="996"/>
                    <a:pt x="1" y="3032"/>
                    <a:pt x="761" y="4795"/>
                  </a:cubicBezTo>
                  <a:cubicBezTo>
                    <a:pt x="1310" y="6122"/>
                    <a:pt x="2582" y="6915"/>
                    <a:pt x="3930" y="6915"/>
                  </a:cubicBezTo>
                  <a:cubicBezTo>
                    <a:pt x="4373" y="6915"/>
                    <a:pt x="4824" y="6830"/>
                    <a:pt x="5259" y="6649"/>
                  </a:cubicBezTo>
                  <a:cubicBezTo>
                    <a:pt x="7022" y="5920"/>
                    <a:pt x="7873" y="3883"/>
                    <a:pt x="7114" y="2120"/>
                  </a:cubicBezTo>
                  <a:cubicBezTo>
                    <a:pt x="6564" y="793"/>
                    <a:pt x="5292" y="0"/>
                    <a:pt x="3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51850" y="308652"/>
              <a:ext cx="615229" cy="912490"/>
            </a:xfrm>
            <a:custGeom>
              <a:avLst/>
              <a:gdLst/>
              <a:ahLst/>
              <a:cxnLst/>
              <a:rect l="l" t="t" r="r" b="b"/>
              <a:pathLst>
                <a:path w="26233" h="38908" extrusionOk="0">
                  <a:moveTo>
                    <a:pt x="6627" y="1"/>
                  </a:moveTo>
                  <a:cubicBezTo>
                    <a:pt x="1" y="14864"/>
                    <a:pt x="6658" y="32311"/>
                    <a:pt x="21521" y="38907"/>
                  </a:cubicBezTo>
                  <a:lnTo>
                    <a:pt x="26232" y="28360"/>
                  </a:lnTo>
                  <a:cubicBezTo>
                    <a:pt x="17175" y="24317"/>
                    <a:pt x="13162" y="13770"/>
                    <a:pt x="17175" y="4712"/>
                  </a:cubicBezTo>
                  <a:lnTo>
                    <a:pt x="6627" y="1"/>
                  </a:ln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7497364" y="3063413"/>
              <a:ext cx="997279" cy="877401"/>
              <a:chOff x="2547775" y="1026125"/>
              <a:chExt cx="1218125" cy="1071700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2547775" y="1026125"/>
                <a:ext cx="1218125" cy="1071700"/>
              </a:xfrm>
              <a:custGeom>
                <a:avLst/>
                <a:gdLst/>
                <a:ahLst/>
                <a:cxnLst/>
                <a:rect l="l" t="t" r="r" b="b"/>
                <a:pathLst>
                  <a:path w="48725" h="42868" extrusionOk="0">
                    <a:moveTo>
                      <a:pt x="24349" y="1"/>
                    </a:moveTo>
                    <a:cubicBezTo>
                      <a:pt x="21514" y="1"/>
                      <a:pt x="18633" y="566"/>
                      <a:pt x="15867" y="1759"/>
                    </a:cubicBezTo>
                    <a:cubicBezTo>
                      <a:pt x="4985" y="6470"/>
                      <a:pt x="1" y="19084"/>
                      <a:pt x="4712" y="29966"/>
                    </a:cubicBezTo>
                    <a:cubicBezTo>
                      <a:pt x="8195" y="38041"/>
                      <a:pt x="16088" y="42867"/>
                      <a:pt x="24370" y="42867"/>
                    </a:cubicBezTo>
                    <a:cubicBezTo>
                      <a:pt x="27218" y="42867"/>
                      <a:pt x="30112" y="42296"/>
                      <a:pt x="32889" y="41091"/>
                    </a:cubicBezTo>
                    <a:cubicBezTo>
                      <a:pt x="43740" y="36410"/>
                      <a:pt x="48725" y="23796"/>
                      <a:pt x="44044" y="12914"/>
                    </a:cubicBezTo>
                    <a:cubicBezTo>
                      <a:pt x="40534" y="4829"/>
                      <a:pt x="32636" y="1"/>
                      <a:pt x="24349" y="1"/>
                    </a:cubicBezTo>
                    <a:close/>
                  </a:path>
                </a:pathLst>
              </a:custGeom>
              <a:solidFill>
                <a:srgbClr val="47E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917075" y="1351225"/>
                <a:ext cx="479525" cy="421900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16876" extrusionOk="0">
                    <a:moveTo>
                      <a:pt x="9592" y="1"/>
                    </a:moveTo>
                    <a:cubicBezTo>
                      <a:pt x="8500" y="1"/>
                      <a:pt x="7391" y="216"/>
                      <a:pt x="6323" y="670"/>
                    </a:cubicBezTo>
                    <a:cubicBezTo>
                      <a:pt x="2037" y="2463"/>
                      <a:pt x="1" y="7418"/>
                      <a:pt x="1825" y="11704"/>
                    </a:cubicBezTo>
                    <a:cubicBezTo>
                      <a:pt x="3169" y="14938"/>
                      <a:pt x="6288" y="16876"/>
                      <a:pt x="9571" y="16876"/>
                    </a:cubicBezTo>
                    <a:cubicBezTo>
                      <a:pt x="10669" y="16876"/>
                      <a:pt x="11784" y="16659"/>
                      <a:pt x="12858" y="16202"/>
                    </a:cubicBezTo>
                    <a:cubicBezTo>
                      <a:pt x="17174" y="14409"/>
                      <a:pt x="19181" y="9454"/>
                      <a:pt x="17357" y="5169"/>
                    </a:cubicBezTo>
                    <a:cubicBezTo>
                      <a:pt x="16010" y="1951"/>
                      <a:pt x="12882" y="1"/>
                      <a:pt x="9592" y="1"/>
                    </a:cubicBezTo>
                    <a:close/>
                  </a:path>
                </a:pathLst>
              </a:custGeom>
              <a:solidFill>
                <a:srgbClr val="47E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4"/>
          <p:cNvSpPr txBox="1">
            <a:spLocks noGrp="1"/>
          </p:cNvSpPr>
          <p:nvPr>
            <p:ph type="body" idx="1"/>
          </p:nvPr>
        </p:nvSpPr>
        <p:spPr>
          <a:xfrm>
            <a:off x="720000" y="1112700"/>
            <a:ext cx="67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94" name="Google Shape;294;p4"/>
          <p:cNvGrpSpPr/>
          <p:nvPr/>
        </p:nvGrpSpPr>
        <p:grpSpPr>
          <a:xfrm>
            <a:off x="-253628" y="4173499"/>
            <a:ext cx="1277423" cy="1277936"/>
            <a:chOff x="2234700" y="638475"/>
            <a:chExt cx="1867850" cy="1868600"/>
          </a:xfrm>
        </p:grpSpPr>
        <p:sp>
          <p:nvSpPr>
            <p:cNvPr id="295" name="Google Shape;295;p4"/>
            <p:cNvSpPr/>
            <p:nvPr/>
          </p:nvSpPr>
          <p:spPr>
            <a:xfrm>
              <a:off x="2234700" y="638475"/>
              <a:ext cx="1867850" cy="1868600"/>
            </a:xfrm>
            <a:custGeom>
              <a:avLst/>
              <a:gdLst/>
              <a:ahLst/>
              <a:cxnLst/>
              <a:rect l="l" t="t" r="r" b="b"/>
              <a:pathLst>
                <a:path w="74714" h="74744" extrusionOk="0">
                  <a:moveTo>
                    <a:pt x="37357" y="669"/>
                  </a:moveTo>
                  <a:cubicBezTo>
                    <a:pt x="57600" y="669"/>
                    <a:pt x="74105" y="17143"/>
                    <a:pt x="74105" y="37387"/>
                  </a:cubicBezTo>
                  <a:cubicBezTo>
                    <a:pt x="74105" y="57661"/>
                    <a:pt x="57600" y="74135"/>
                    <a:pt x="37357" y="74135"/>
                  </a:cubicBezTo>
                  <a:cubicBezTo>
                    <a:pt x="17052" y="74135"/>
                    <a:pt x="608" y="57661"/>
                    <a:pt x="608" y="37387"/>
                  </a:cubicBezTo>
                  <a:cubicBezTo>
                    <a:pt x="608" y="17143"/>
                    <a:pt x="17113" y="669"/>
                    <a:pt x="37357" y="669"/>
                  </a:cubicBezTo>
                  <a:close/>
                  <a:moveTo>
                    <a:pt x="37357" y="0"/>
                  </a:moveTo>
                  <a:cubicBezTo>
                    <a:pt x="16749" y="0"/>
                    <a:pt x="0" y="16718"/>
                    <a:pt x="0" y="37356"/>
                  </a:cubicBezTo>
                  <a:cubicBezTo>
                    <a:pt x="0" y="57995"/>
                    <a:pt x="16749" y="74743"/>
                    <a:pt x="37357" y="74743"/>
                  </a:cubicBezTo>
                  <a:cubicBezTo>
                    <a:pt x="57935" y="74743"/>
                    <a:pt x="74713" y="57965"/>
                    <a:pt x="74713" y="37356"/>
                  </a:cubicBezTo>
                  <a:cubicBezTo>
                    <a:pt x="74713" y="16779"/>
                    <a:pt x="57935" y="0"/>
                    <a:pt x="37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547775" y="1026125"/>
              <a:ext cx="1218125" cy="1071700"/>
            </a:xfrm>
            <a:custGeom>
              <a:avLst/>
              <a:gdLst/>
              <a:ahLst/>
              <a:cxnLst/>
              <a:rect l="l" t="t" r="r" b="b"/>
              <a:pathLst>
                <a:path w="48725" h="42868" extrusionOk="0">
                  <a:moveTo>
                    <a:pt x="24349" y="1"/>
                  </a:moveTo>
                  <a:cubicBezTo>
                    <a:pt x="21514" y="1"/>
                    <a:pt x="18633" y="566"/>
                    <a:pt x="15867" y="1759"/>
                  </a:cubicBezTo>
                  <a:cubicBezTo>
                    <a:pt x="4985" y="6470"/>
                    <a:pt x="1" y="19084"/>
                    <a:pt x="4712" y="29966"/>
                  </a:cubicBezTo>
                  <a:cubicBezTo>
                    <a:pt x="8195" y="38041"/>
                    <a:pt x="16088" y="42867"/>
                    <a:pt x="24370" y="42867"/>
                  </a:cubicBezTo>
                  <a:cubicBezTo>
                    <a:pt x="27218" y="42867"/>
                    <a:pt x="30112" y="42296"/>
                    <a:pt x="32889" y="41091"/>
                  </a:cubicBezTo>
                  <a:cubicBezTo>
                    <a:pt x="43740" y="36410"/>
                    <a:pt x="48725" y="23796"/>
                    <a:pt x="44044" y="12914"/>
                  </a:cubicBezTo>
                  <a:cubicBezTo>
                    <a:pt x="40534" y="4829"/>
                    <a:pt x="32636" y="1"/>
                    <a:pt x="24349" y="1"/>
                  </a:cubicBezTo>
                  <a:close/>
                </a:path>
              </a:pathLst>
            </a:custGeom>
            <a:solidFill>
              <a:srgbClr val="FFE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917075" y="1351225"/>
              <a:ext cx="479525" cy="421900"/>
            </a:xfrm>
            <a:custGeom>
              <a:avLst/>
              <a:gdLst/>
              <a:ahLst/>
              <a:cxnLst/>
              <a:rect l="l" t="t" r="r" b="b"/>
              <a:pathLst>
                <a:path w="19181" h="16876" extrusionOk="0">
                  <a:moveTo>
                    <a:pt x="9592" y="1"/>
                  </a:moveTo>
                  <a:cubicBezTo>
                    <a:pt x="8500" y="1"/>
                    <a:pt x="7391" y="216"/>
                    <a:pt x="6323" y="670"/>
                  </a:cubicBezTo>
                  <a:cubicBezTo>
                    <a:pt x="2037" y="2463"/>
                    <a:pt x="1" y="7418"/>
                    <a:pt x="1825" y="11704"/>
                  </a:cubicBezTo>
                  <a:cubicBezTo>
                    <a:pt x="3169" y="14938"/>
                    <a:pt x="6288" y="16876"/>
                    <a:pt x="9571" y="16876"/>
                  </a:cubicBezTo>
                  <a:cubicBezTo>
                    <a:pt x="10669" y="16876"/>
                    <a:pt x="11784" y="16659"/>
                    <a:pt x="12858" y="16202"/>
                  </a:cubicBezTo>
                  <a:cubicBezTo>
                    <a:pt x="17174" y="14409"/>
                    <a:pt x="19181" y="9454"/>
                    <a:pt x="17357" y="5169"/>
                  </a:cubicBezTo>
                  <a:cubicBezTo>
                    <a:pt x="16010" y="1951"/>
                    <a:pt x="12882" y="1"/>
                    <a:pt x="9592" y="1"/>
                  </a:cubicBezTo>
                  <a:close/>
                </a:path>
              </a:pathLst>
            </a:custGeom>
            <a:solidFill>
              <a:srgbClr val="0B3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4"/>
          <p:cNvGrpSpPr/>
          <p:nvPr/>
        </p:nvGrpSpPr>
        <p:grpSpPr>
          <a:xfrm>
            <a:off x="8308686" y="3264689"/>
            <a:ext cx="663901" cy="1806282"/>
            <a:chOff x="8308686" y="3264689"/>
            <a:chExt cx="663901" cy="1806282"/>
          </a:xfrm>
        </p:grpSpPr>
        <p:sp>
          <p:nvSpPr>
            <p:cNvPr id="299" name="Google Shape;299;p4"/>
            <p:cNvSpPr/>
            <p:nvPr/>
          </p:nvSpPr>
          <p:spPr>
            <a:xfrm rot="10800000" flipH="1">
              <a:off x="8617576" y="4715960"/>
              <a:ext cx="355011" cy="355011"/>
            </a:xfrm>
            <a:custGeom>
              <a:avLst/>
              <a:gdLst/>
              <a:ahLst/>
              <a:cxnLst/>
              <a:rect l="l" t="t" r="r" b="b"/>
              <a:pathLst>
                <a:path w="11703" h="11703" extrusionOk="0">
                  <a:moveTo>
                    <a:pt x="5837" y="3101"/>
                  </a:moveTo>
                  <a:cubicBezTo>
                    <a:pt x="7417" y="3101"/>
                    <a:pt x="8633" y="4347"/>
                    <a:pt x="8633" y="5867"/>
                  </a:cubicBezTo>
                  <a:cubicBezTo>
                    <a:pt x="8633" y="7386"/>
                    <a:pt x="7356" y="8663"/>
                    <a:pt x="5837" y="8663"/>
                  </a:cubicBezTo>
                  <a:cubicBezTo>
                    <a:pt x="4286" y="8663"/>
                    <a:pt x="3071" y="7417"/>
                    <a:pt x="3071" y="5867"/>
                  </a:cubicBezTo>
                  <a:cubicBezTo>
                    <a:pt x="3071" y="4316"/>
                    <a:pt x="4317" y="3101"/>
                    <a:pt x="5837" y="3101"/>
                  </a:cubicBezTo>
                  <a:close/>
                  <a:moveTo>
                    <a:pt x="5837" y="0"/>
                  </a:moveTo>
                  <a:cubicBezTo>
                    <a:pt x="2615" y="0"/>
                    <a:pt x="1" y="2645"/>
                    <a:pt x="1" y="5867"/>
                  </a:cubicBezTo>
                  <a:cubicBezTo>
                    <a:pt x="1" y="9089"/>
                    <a:pt x="2615" y="11703"/>
                    <a:pt x="5837" y="11703"/>
                  </a:cubicBezTo>
                  <a:cubicBezTo>
                    <a:pt x="9089" y="11703"/>
                    <a:pt x="11703" y="9089"/>
                    <a:pt x="11703" y="5867"/>
                  </a:cubicBezTo>
                  <a:cubicBezTo>
                    <a:pt x="11703" y="2645"/>
                    <a:pt x="9089" y="0"/>
                    <a:pt x="5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rot="10800000" flipH="1">
              <a:off x="8308686" y="4801712"/>
              <a:ext cx="183496" cy="182586"/>
            </a:xfrm>
            <a:custGeom>
              <a:avLst/>
              <a:gdLst/>
              <a:ahLst/>
              <a:cxnLst/>
              <a:rect l="l" t="t" r="r" b="b"/>
              <a:pathLst>
                <a:path w="6049" h="6019" extrusionOk="0">
                  <a:moveTo>
                    <a:pt x="3009" y="1551"/>
                  </a:moveTo>
                  <a:cubicBezTo>
                    <a:pt x="3799" y="1551"/>
                    <a:pt x="4438" y="2219"/>
                    <a:pt x="4438" y="3010"/>
                  </a:cubicBezTo>
                  <a:cubicBezTo>
                    <a:pt x="4438" y="3800"/>
                    <a:pt x="3799" y="4438"/>
                    <a:pt x="3009" y="4438"/>
                  </a:cubicBezTo>
                  <a:cubicBezTo>
                    <a:pt x="2188" y="4438"/>
                    <a:pt x="1550" y="3800"/>
                    <a:pt x="1550" y="3010"/>
                  </a:cubicBezTo>
                  <a:cubicBezTo>
                    <a:pt x="1550" y="2219"/>
                    <a:pt x="2188" y="1551"/>
                    <a:pt x="3009" y="1551"/>
                  </a:cubicBezTo>
                  <a:close/>
                  <a:moveTo>
                    <a:pt x="3009" y="0"/>
                  </a:moveTo>
                  <a:cubicBezTo>
                    <a:pt x="1337" y="0"/>
                    <a:pt x="0" y="1368"/>
                    <a:pt x="0" y="3010"/>
                  </a:cubicBezTo>
                  <a:cubicBezTo>
                    <a:pt x="0" y="4681"/>
                    <a:pt x="1368" y="6019"/>
                    <a:pt x="3009" y="6019"/>
                  </a:cubicBezTo>
                  <a:cubicBezTo>
                    <a:pt x="4681" y="6019"/>
                    <a:pt x="5988" y="4651"/>
                    <a:pt x="5988" y="3010"/>
                  </a:cubicBezTo>
                  <a:cubicBezTo>
                    <a:pt x="6049" y="1338"/>
                    <a:pt x="4681" y="0"/>
                    <a:pt x="3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4"/>
            <p:cNvGrpSpPr/>
            <p:nvPr/>
          </p:nvGrpSpPr>
          <p:grpSpPr>
            <a:xfrm rot="10800000" flipH="1">
              <a:off x="8774317" y="3264689"/>
              <a:ext cx="41529" cy="1370202"/>
              <a:chOff x="7306225" y="982700"/>
              <a:chExt cx="34225" cy="1129225"/>
            </a:xfrm>
          </p:grpSpPr>
          <p:sp>
            <p:nvSpPr>
              <p:cNvPr id="302" name="Google Shape;302;p4"/>
              <p:cNvSpPr/>
              <p:nvPr/>
            </p:nvSpPr>
            <p:spPr>
              <a:xfrm>
                <a:off x="7306225" y="982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7306225" y="1139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34"/>
                      <a:pt x="304" y="1338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7306225" y="12950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7306225" y="14515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7306225" y="16088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03"/>
                      <a:pt x="304" y="1307"/>
                      <a:pt x="669" y="1368"/>
                    </a:cubicBezTo>
                    <a:cubicBezTo>
                      <a:pt x="1064" y="136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7306225" y="1763875"/>
                <a:ext cx="342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99" extrusionOk="0">
                    <a:moveTo>
                      <a:pt x="669" y="0"/>
                    </a:moveTo>
                    <a:cubicBezTo>
                      <a:pt x="304" y="0"/>
                      <a:pt x="0" y="334"/>
                      <a:pt x="0" y="699"/>
                    </a:cubicBezTo>
                    <a:cubicBezTo>
                      <a:pt x="0" y="1094"/>
                      <a:pt x="304" y="1398"/>
                      <a:pt x="669" y="1398"/>
                    </a:cubicBezTo>
                    <a:cubicBezTo>
                      <a:pt x="1064" y="1398"/>
                      <a:pt x="1368" y="1094"/>
                      <a:pt x="1368" y="699"/>
                    </a:cubicBezTo>
                    <a:cubicBezTo>
                      <a:pt x="1368" y="33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7306225" y="19211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7306225" y="2077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4"/>
                      <a:pt x="0" y="700"/>
                    </a:cubicBezTo>
                    <a:cubicBezTo>
                      <a:pt x="0" y="103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0" name="Google Shape;310;p4"/>
          <p:cNvSpPr/>
          <p:nvPr/>
        </p:nvSpPr>
        <p:spPr>
          <a:xfrm>
            <a:off x="8390600" y="-226025"/>
            <a:ext cx="1090475" cy="1089700"/>
          </a:xfrm>
          <a:custGeom>
            <a:avLst/>
            <a:gdLst/>
            <a:ahLst/>
            <a:cxnLst/>
            <a:rect l="l" t="t" r="r" b="b"/>
            <a:pathLst>
              <a:path w="43619" h="43588" extrusionOk="0">
                <a:moveTo>
                  <a:pt x="21794" y="8572"/>
                </a:moveTo>
                <a:cubicBezTo>
                  <a:pt x="29119" y="8572"/>
                  <a:pt x="35047" y="14499"/>
                  <a:pt x="35047" y="21824"/>
                </a:cubicBezTo>
                <a:cubicBezTo>
                  <a:pt x="35047" y="29180"/>
                  <a:pt x="29089" y="35107"/>
                  <a:pt x="21794" y="35107"/>
                </a:cubicBezTo>
                <a:cubicBezTo>
                  <a:pt x="14469" y="35107"/>
                  <a:pt x="8542" y="29180"/>
                  <a:pt x="8542" y="21824"/>
                </a:cubicBezTo>
                <a:cubicBezTo>
                  <a:pt x="8542" y="14499"/>
                  <a:pt x="14469" y="8572"/>
                  <a:pt x="21794" y="8572"/>
                </a:cubicBezTo>
                <a:close/>
                <a:moveTo>
                  <a:pt x="21794" y="0"/>
                </a:moveTo>
                <a:cubicBezTo>
                  <a:pt x="9757" y="0"/>
                  <a:pt x="0" y="9757"/>
                  <a:pt x="0" y="21794"/>
                </a:cubicBezTo>
                <a:cubicBezTo>
                  <a:pt x="0" y="33831"/>
                  <a:pt x="9757" y="43588"/>
                  <a:pt x="21794" y="43588"/>
                </a:cubicBezTo>
                <a:cubicBezTo>
                  <a:pt x="33831" y="43588"/>
                  <a:pt x="43618" y="33892"/>
                  <a:pt x="43618" y="21824"/>
                </a:cubicBezTo>
                <a:cubicBezTo>
                  <a:pt x="43618" y="9788"/>
                  <a:pt x="33831" y="0"/>
                  <a:pt x="217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6"/>
          <p:cNvSpPr/>
          <p:nvPr/>
        </p:nvSpPr>
        <p:spPr>
          <a:xfrm flipH="1">
            <a:off x="12" y="261031"/>
            <a:ext cx="841263" cy="235254"/>
          </a:xfrm>
          <a:custGeom>
            <a:avLst/>
            <a:gdLst/>
            <a:ahLst/>
            <a:cxnLst/>
            <a:rect l="l" t="t" r="r" b="b"/>
            <a:pathLst>
              <a:path w="27721" h="7752" extrusionOk="0">
                <a:moveTo>
                  <a:pt x="0" y="0"/>
                </a:moveTo>
                <a:lnTo>
                  <a:pt x="0" y="7751"/>
                </a:lnTo>
                <a:lnTo>
                  <a:pt x="27721" y="7751"/>
                </a:lnTo>
                <a:lnTo>
                  <a:pt x="277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6"/>
          <p:cNvGrpSpPr/>
          <p:nvPr/>
        </p:nvGrpSpPr>
        <p:grpSpPr>
          <a:xfrm>
            <a:off x="272829" y="261014"/>
            <a:ext cx="702925" cy="702925"/>
            <a:chOff x="1256725" y="1383150"/>
            <a:chExt cx="702925" cy="702925"/>
          </a:xfrm>
        </p:grpSpPr>
        <p:sp>
          <p:nvSpPr>
            <p:cNvPr id="382" name="Google Shape;382;p6"/>
            <p:cNvSpPr/>
            <p:nvPr/>
          </p:nvSpPr>
          <p:spPr>
            <a:xfrm>
              <a:off x="1512800" y="1640000"/>
              <a:ext cx="189250" cy="190000"/>
            </a:xfrm>
            <a:custGeom>
              <a:avLst/>
              <a:gdLst/>
              <a:ahLst/>
              <a:cxnLst/>
              <a:rect l="l" t="t" r="r" b="b"/>
              <a:pathLst>
                <a:path w="7570" h="7600" extrusionOk="0">
                  <a:moveTo>
                    <a:pt x="1" y="1"/>
                  </a:moveTo>
                  <a:lnTo>
                    <a:pt x="1" y="7600"/>
                  </a:lnTo>
                  <a:lnTo>
                    <a:pt x="7569" y="7600"/>
                  </a:lnTo>
                  <a:lnTo>
                    <a:pt x="7569" y="5837"/>
                  </a:lnTo>
                  <a:lnTo>
                    <a:pt x="1703" y="5837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640475" y="1512350"/>
              <a:ext cx="189975" cy="189225"/>
            </a:xfrm>
            <a:custGeom>
              <a:avLst/>
              <a:gdLst/>
              <a:ahLst/>
              <a:cxnLst/>
              <a:rect l="l" t="t" r="r" b="b"/>
              <a:pathLst>
                <a:path w="7599" h="7569" extrusionOk="0">
                  <a:moveTo>
                    <a:pt x="0" y="0"/>
                  </a:moveTo>
                  <a:lnTo>
                    <a:pt x="0" y="7569"/>
                  </a:lnTo>
                  <a:lnTo>
                    <a:pt x="7599" y="7569"/>
                  </a:lnTo>
                  <a:lnTo>
                    <a:pt x="7599" y="5866"/>
                  </a:lnTo>
                  <a:lnTo>
                    <a:pt x="1733" y="5866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1769650" y="1383150"/>
              <a:ext cx="190000" cy="189250"/>
            </a:xfrm>
            <a:custGeom>
              <a:avLst/>
              <a:gdLst/>
              <a:ahLst/>
              <a:cxnLst/>
              <a:rect l="l" t="t" r="r" b="b"/>
              <a:pathLst>
                <a:path w="7600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7599" y="7569"/>
                  </a:lnTo>
                  <a:lnTo>
                    <a:pt x="7599" y="5867"/>
                  </a:lnTo>
                  <a:lnTo>
                    <a:pt x="1733" y="5867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1256725" y="1897600"/>
              <a:ext cx="188475" cy="188475"/>
            </a:xfrm>
            <a:custGeom>
              <a:avLst/>
              <a:gdLst/>
              <a:ahLst/>
              <a:cxnLst/>
              <a:rect l="l" t="t" r="r" b="b"/>
              <a:pathLst>
                <a:path w="7539" h="7539" extrusionOk="0">
                  <a:moveTo>
                    <a:pt x="0" y="1"/>
                  </a:moveTo>
                  <a:lnTo>
                    <a:pt x="0" y="7539"/>
                  </a:lnTo>
                  <a:lnTo>
                    <a:pt x="7538" y="7539"/>
                  </a:lnTo>
                  <a:lnTo>
                    <a:pt x="7538" y="5837"/>
                  </a:lnTo>
                  <a:lnTo>
                    <a:pt x="1702" y="583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383625" y="1769175"/>
              <a:ext cx="189225" cy="190000"/>
            </a:xfrm>
            <a:custGeom>
              <a:avLst/>
              <a:gdLst/>
              <a:ahLst/>
              <a:cxnLst/>
              <a:rect l="l" t="t" r="r" b="b"/>
              <a:pathLst>
                <a:path w="7569" h="7600" extrusionOk="0">
                  <a:moveTo>
                    <a:pt x="0" y="1"/>
                  </a:moveTo>
                  <a:lnTo>
                    <a:pt x="0" y="7600"/>
                  </a:lnTo>
                  <a:lnTo>
                    <a:pt x="7569" y="7600"/>
                  </a:lnTo>
                  <a:lnTo>
                    <a:pt x="7569" y="5837"/>
                  </a:lnTo>
                  <a:lnTo>
                    <a:pt x="1702" y="5837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6"/>
          <p:cNvSpPr/>
          <p:nvPr/>
        </p:nvSpPr>
        <p:spPr>
          <a:xfrm>
            <a:off x="8617558" y="79142"/>
            <a:ext cx="355011" cy="355011"/>
          </a:xfrm>
          <a:custGeom>
            <a:avLst/>
            <a:gdLst/>
            <a:ahLst/>
            <a:cxnLst/>
            <a:rect l="l" t="t" r="r" b="b"/>
            <a:pathLst>
              <a:path w="11703" h="11703" extrusionOk="0">
                <a:moveTo>
                  <a:pt x="5837" y="3101"/>
                </a:moveTo>
                <a:cubicBezTo>
                  <a:pt x="7417" y="3101"/>
                  <a:pt x="8633" y="4347"/>
                  <a:pt x="8633" y="5867"/>
                </a:cubicBezTo>
                <a:cubicBezTo>
                  <a:pt x="8633" y="7386"/>
                  <a:pt x="7356" y="8663"/>
                  <a:pt x="5837" y="8663"/>
                </a:cubicBezTo>
                <a:cubicBezTo>
                  <a:pt x="4286" y="8663"/>
                  <a:pt x="3071" y="7417"/>
                  <a:pt x="3071" y="5867"/>
                </a:cubicBezTo>
                <a:cubicBezTo>
                  <a:pt x="3071" y="4316"/>
                  <a:pt x="4317" y="3101"/>
                  <a:pt x="5837" y="3101"/>
                </a:cubicBezTo>
                <a:close/>
                <a:moveTo>
                  <a:pt x="5837" y="0"/>
                </a:moveTo>
                <a:cubicBezTo>
                  <a:pt x="2615" y="0"/>
                  <a:pt x="1" y="2645"/>
                  <a:pt x="1" y="5867"/>
                </a:cubicBezTo>
                <a:cubicBezTo>
                  <a:pt x="1" y="9089"/>
                  <a:pt x="2615" y="11703"/>
                  <a:pt x="5837" y="11703"/>
                </a:cubicBezTo>
                <a:cubicBezTo>
                  <a:pt x="9089" y="11703"/>
                  <a:pt x="11703" y="9089"/>
                  <a:pt x="11703" y="5867"/>
                </a:cubicBezTo>
                <a:cubicBezTo>
                  <a:pt x="11703" y="2645"/>
                  <a:pt x="9089" y="0"/>
                  <a:pt x="58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308667" y="165815"/>
            <a:ext cx="183496" cy="182586"/>
          </a:xfrm>
          <a:custGeom>
            <a:avLst/>
            <a:gdLst/>
            <a:ahLst/>
            <a:cxnLst/>
            <a:rect l="l" t="t" r="r" b="b"/>
            <a:pathLst>
              <a:path w="6049" h="6019" extrusionOk="0">
                <a:moveTo>
                  <a:pt x="3009" y="1551"/>
                </a:moveTo>
                <a:cubicBezTo>
                  <a:pt x="3799" y="1551"/>
                  <a:pt x="4438" y="2219"/>
                  <a:pt x="4438" y="3010"/>
                </a:cubicBezTo>
                <a:cubicBezTo>
                  <a:pt x="4438" y="3800"/>
                  <a:pt x="3799" y="4438"/>
                  <a:pt x="3009" y="4438"/>
                </a:cubicBezTo>
                <a:cubicBezTo>
                  <a:pt x="2188" y="4438"/>
                  <a:pt x="1550" y="3800"/>
                  <a:pt x="1550" y="3010"/>
                </a:cubicBezTo>
                <a:cubicBezTo>
                  <a:pt x="1550" y="2219"/>
                  <a:pt x="2188" y="1551"/>
                  <a:pt x="3009" y="1551"/>
                </a:cubicBezTo>
                <a:close/>
                <a:moveTo>
                  <a:pt x="3009" y="0"/>
                </a:moveTo>
                <a:cubicBezTo>
                  <a:pt x="1337" y="0"/>
                  <a:pt x="0" y="1368"/>
                  <a:pt x="0" y="3010"/>
                </a:cubicBezTo>
                <a:cubicBezTo>
                  <a:pt x="0" y="4681"/>
                  <a:pt x="1368" y="6019"/>
                  <a:pt x="3009" y="6019"/>
                </a:cubicBezTo>
                <a:cubicBezTo>
                  <a:pt x="4681" y="6019"/>
                  <a:pt x="5988" y="4651"/>
                  <a:pt x="5988" y="3010"/>
                </a:cubicBezTo>
                <a:cubicBezTo>
                  <a:pt x="6049" y="1338"/>
                  <a:pt x="4681" y="0"/>
                  <a:pt x="3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6"/>
          <p:cNvGrpSpPr/>
          <p:nvPr/>
        </p:nvGrpSpPr>
        <p:grpSpPr>
          <a:xfrm>
            <a:off x="8774299" y="515223"/>
            <a:ext cx="41529" cy="1370202"/>
            <a:chOff x="7306225" y="982700"/>
            <a:chExt cx="34225" cy="1129225"/>
          </a:xfrm>
        </p:grpSpPr>
        <p:sp>
          <p:nvSpPr>
            <p:cNvPr id="390" name="Google Shape;390;p6"/>
            <p:cNvSpPr/>
            <p:nvPr/>
          </p:nvSpPr>
          <p:spPr>
            <a:xfrm>
              <a:off x="7306225" y="9827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3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7306225" y="11392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34"/>
                    <a:pt x="304" y="1338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7306225" y="1295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7306225" y="14515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0"/>
                  </a:moveTo>
                  <a:cubicBezTo>
                    <a:pt x="304" y="0"/>
                    <a:pt x="0" y="304"/>
                    <a:pt x="0" y="700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7306225" y="16088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03"/>
                    <a:pt x="304" y="1307"/>
                    <a:pt x="669" y="1368"/>
                  </a:cubicBezTo>
                  <a:cubicBezTo>
                    <a:pt x="1064" y="1368"/>
                    <a:pt x="1368" y="103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7306225" y="1763875"/>
              <a:ext cx="34225" cy="34975"/>
            </a:xfrm>
            <a:custGeom>
              <a:avLst/>
              <a:gdLst/>
              <a:ahLst/>
              <a:cxnLst/>
              <a:rect l="l" t="t" r="r" b="b"/>
              <a:pathLst>
                <a:path w="1369" h="1399" extrusionOk="0">
                  <a:moveTo>
                    <a:pt x="669" y="0"/>
                  </a:moveTo>
                  <a:cubicBezTo>
                    <a:pt x="304" y="0"/>
                    <a:pt x="0" y="334"/>
                    <a:pt x="0" y="699"/>
                  </a:cubicBezTo>
                  <a:cubicBezTo>
                    <a:pt x="0" y="1094"/>
                    <a:pt x="304" y="1398"/>
                    <a:pt x="669" y="1398"/>
                  </a:cubicBezTo>
                  <a:cubicBezTo>
                    <a:pt x="1064" y="1398"/>
                    <a:pt x="1368" y="1094"/>
                    <a:pt x="1368" y="699"/>
                  </a:cubicBezTo>
                  <a:cubicBezTo>
                    <a:pt x="1368" y="33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7306225" y="19211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70"/>
                  </a:cubicBezTo>
                  <a:cubicBezTo>
                    <a:pt x="0" y="1065"/>
                    <a:pt x="304" y="1369"/>
                    <a:pt x="669" y="1369"/>
                  </a:cubicBezTo>
                  <a:cubicBezTo>
                    <a:pt x="1064" y="1369"/>
                    <a:pt x="1368" y="1065"/>
                    <a:pt x="1368" y="67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7306225" y="20777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4"/>
                    <a:pt x="0" y="700"/>
                  </a:cubicBezTo>
                  <a:cubicBezTo>
                    <a:pt x="0" y="1034"/>
                    <a:pt x="304" y="1338"/>
                    <a:pt x="669" y="1368"/>
                  </a:cubicBezTo>
                  <a:cubicBezTo>
                    <a:pt x="1064" y="1368"/>
                    <a:pt x="1368" y="1064"/>
                    <a:pt x="1368" y="700"/>
                  </a:cubicBezTo>
                  <a:cubicBezTo>
                    <a:pt x="1368" y="304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6"/>
          <p:cNvGrpSpPr/>
          <p:nvPr/>
        </p:nvGrpSpPr>
        <p:grpSpPr>
          <a:xfrm>
            <a:off x="0" y="4708738"/>
            <a:ext cx="1966625" cy="347300"/>
            <a:chOff x="1697875" y="314875"/>
            <a:chExt cx="1966625" cy="347300"/>
          </a:xfrm>
        </p:grpSpPr>
        <p:sp>
          <p:nvSpPr>
            <p:cNvPr id="399" name="Google Shape;399;p6"/>
            <p:cNvSpPr/>
            <p:nvPr/>
          </p:nvSpPr>
          <p:spPr>
            <a:xfrm>
              <a:off x="1697875" y="627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9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9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1697875" y="3148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69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1697875" y="4714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69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68"/>
                    <a:pt x="69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1846050" y="627950"/>
              <a:ext cx="35725" cy="34225"/>
            </a:xfrm>
            <a:custGeom>
              <a:avLst/>
              <a:gdLst/>
              <a:ahLst/>
              <a:cxnLst/>
              <a:rect l="l" t="t" r="r" b="b"/>
              <a:pathLst>
                <a:path w="1429" h="1369" extrusionOk="0">
                  <a:moveTo>
                    <a:pt x="730" y="1"/>
                  </a:moveTo>
                  <a:cubicBezTo>
                    <a:pt x="365" y="1"/>
                    <a:pt x="0" y="305"/>
                    <a:pt x="31" y="700"/>
                  </a:cubicBezTo>
                  <a:cubicBezTo>
                    <a:pt x="31" y="1065"/>
                    <a:pt x="365" y="1368"/>
                    <a:pt x="730" y="1368"/>
                  </a:cubicBezTo>
                  <a:cubicBezTo>
                    <a:pt x="1125" y="1368"/>
                    <a:pt x="1429" y="1065"/>
                    <a:pt x="1429" y="700"/>
                  </a:cubicBezTo>
                  <a:cubicBezTo>
                    <a:pt x="1429" y="30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1846050" y="314875"/>
              <a:ext cx="35725" cy="34225"/>
            </a:xfrm>
            <a:custGeom>
              <a:avLst/>
              <a:gdLst/>
              <a:ahLst/>
              <a:cxnLst/>
              <a:rect l="l" t="t" r="r" b="b"/>
              <a:pathLst>
                <a:path w="1429" h="1369" extrusionOk="0">
                  <a:moveTo>
                    <a:pt x="730" y="1"/>
                  </a:moveTo>
                  <a:cubicBezTo>
                    <a:pt x="365" y="1"/>
                    <a:pt x="0" y="305"/>
                    <a:pt x="31" y="669"/>
                  </a:cubicBezTo>
                  <a:cubicBezTo>
                    <a:pt x="31" y="1064"/>
                    <a:pt x="365" y="1368"/>
                    <a:pt x="730" y="1368"/>
                  </a:cubicBezTo>
                  <a:cubicBezTo>
                    <a:pt x="1125" y="1368"/>
                    <a:pt x="1429" y="1064"/>
                    <a:pt x="1429" y="669"/>
                  </a:cubicBezTo>
                  <a:cubicBezTo>
                    <a:pt x="1429" y="30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846050" y="471425"/>
              <a:ext cx="35725" cy="34200"/>
            </a:xfrm>
            <a:custGeom>
              <a:avLst/>
              <a:gdLst/>
              <a:ahLst/>
              <a:cxnLst/>
              <a:rect l="l" t="t" r="r" b="b"/>
              <a:pathLst>
                <a:path w="1429" h="1368" extrusionOk="0">
                  <a:moveTo>
                    <a:pt x="730" y="0"/>
                  </a:moveTo>
                  <a:cubicBezTo>
                    <a:pt x="365" y="0"/>
                    <a:pt x="0" y="304"/>
                    <a:pt x="31" y="669"/>
                  </a:cubicBezTo>
                  <a:cubicBezTo>
                    <a:pt x="31" y="1064"/>
                    <a:pt x="365" y="1368"/>
                    <a:pt x="730" y="1368"/>
                  </a:cubicBezTo>
                  <a:cubicBezTo>
                    <a:pt x="1125" y="1368"/>
                    <a:pt x="1429" y="1064"/>
                    <a:pt x="1429" y="669"/>
                  </a:cubicBezTo>
                  <a:cubicBezTo>
                    <a:pt x="1429" y="304"/>
                    <a:pt x="1125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995750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994225" y="315825"/>
              <a:ext cx="37250" cy="33850"/>
            </a:xfrm>
            <a:custGeom>
              <a:avLst/>
              <a:gdLst/>
              <a:ahLst/>
              <a:cxnLst/>
              <a:rect l="l" t="t" r="r" b="b"/>
              <a:pathLst>
                <a:path w="1490" h="1354" extrusionOk="0">
                  <a:moveTo>
                    <a:pt x="745" y="1"/>
                  </a:moveTo>
                  <a:cubicBezTo>
                    <a:pt x="570" y="1"/>
                    <a:pt x="396" y="69"/>
                    <a:pt x="274" y="206"/>
                  </a:cubicBezTo>
                  <a:cubicBezTo>
                    <a:pt x="0" y="449"/>
                    <a:pt x="0" y="905"/>
                    <a:pt x="274" y="1148"/>
                  </a:cubicBezTo>
                  <a:cubicBezTo>
                    <a:pt x="396" y="1285"/>
                    <a:pt x="570" y="1353"/>
                    <a:pt x="745" y="1353"/>
                  </a:cubicBezTo>
                  <a:cubicBezTo>
                    <a:pt x="920" y="1353"/>
                    <a:pt x="1095" y="1285"/>
                    <a:pt x="1216" y="1148"/>
                  </a:cubicBezTo>
                  <a:cubicBezTo>
                    <a:pt x="1490" y="905"/>
                    <a:pt x="1490" y="449"/>
                    <a:pt x="1216" y="206"/>
                  </a:cubicBezTo>
                  <a:cubicBezTo>
                    <a:pt x="1095" y="69"/>
                    <a:pt x="920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995750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2143925" y="627950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00" y="1"/>
                  </a:moveTo>
                  <a:cubicBezTo>
                    <a:pt x="304" y="1"/>
                    <a:pt x="0" y="305"/>
                    <a:pt x="31" y="700"/>
                  </a:cubicBezTo>
                  <a:cubicBezTo>
                    <a:pt x="3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2143925" y="314875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00" y="1"/>
                  </a:moveTo>
                  <a:cubicBezTo>
                    <a:pt x="304" y="1"/>
                    <a:pt x="0" y="305"/>
                    <a:pt x="31" y="669"/>
                  </a:cubicBezTo>
                  <a:cubicBezTo>
                    <a:pt x="3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2143925" y="471425"/>
              <a:ext cx="34975" cy="34200"/>
            </a:xfrm>
            <a:custGeom>
              <a:avLst/>
              <a:gdLst/>
              <a:ahLst/>
              <a:cxnLst/>
              <a:rect l="l" t="t" r="r" b="b"/>
              <a:pathLst>
                <a:path w="1399" h="1368" extrusionOk="0">
                  <a:moveTo>
                    <a:pt x="700" y="0"/>
                  </a:moveTo>
                  <a:cubicBezTo>
                    <a:pt x="304" y="0"/>
                    <a:pt x="0" y="304"/>
                    <a:pt x="31" y="669"/>
                  </a:cubicBezTo>
                  <a:cubicBezTo>
                    <a:pt x="3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4"/>
                    <a:pt x="109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2292850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7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670" y="1368"/>
                  </a:cubicBezTo>
                  <a:cubicBezTo>
                    <a:pt x="1065" y="1368"/>
                    <a:pt x="1369" y="1065"/>
                    <a:pt x="1369" y="700"/>
                  </a:cubicBezTo>
                  <a:cubicBezTo>
                    <a:pt x="1369" y="305"/>
                    <a:pt x="1065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2291350" y="315825"/>
              <a:ext cx="37250" cy="33850"/>
            </a:xfrm>
            <a:custGeom>
              <a:avLst/>
              <a:gdLst/>
              <a:ahLst/>
              <a:cxnLst/>
              <a:rect l="l" t="t" r="r" b="b"/>
              <a:pathLst>
                <a:path w="1490" h="1354" extrusionOk="0">
                  <a:moveTo>
                    <a:pt x="760" y="1"/>
                  </a:moveTo>
                  <a:cubicBezTo>
                    <a:pt x="585" y="1"/>
                    <a:pt x="411" y="69"/>
                    <a:pt x="274" y="206"/>
                  </a:cubicBezTo>
                  <a:cubicBezTo>
                    <a:pt x="0" y="449"/>
                    <a:pt x="0" y="905"/>
                    <a:pt x="274" y="1148"/>
                  </a:cubicBezTo>
                  <a:cubicBezTo>
                    <a:pt x="411" y="1285"/>
                    <a:pt x="585" y="1353"/>
                    <a:pt x="760" y="1353"/>
                  </a:cubicBezTo>
                  <a:cubicBezTo>
                    <a:pt x="935" y="1353"/>
                    <a:pt x="1110" y="1285"/>
                    <a:pt x="1246" y="1148"/>
                  </a:cubicBezTo>
                  <a:cubicBezTo>
                    <a:pt x="1490" y="905"/>
                    <a:pt x="1490" y="449"/>
                    <a:pt x="1246" y="206"/>
                  </a:cubicBezTo>
                  <a:cubicBezTo>
                    <a:pt x="1110" y="69"/>
                    <a:pt x="935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2292850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64"/>
                    <a:pt x="305" y="1368"/>
                    <a:pt x="670" y="1368"/>
                  </a:cubicBezTo>
                  <a:cubicBezTo>
                    <a:pt x="1065" y="1368"/>
                    <a:pt x="1369" y="1064"/>
                    <a:pt x="1369" y="669"/>
                  </a:cubicBezTo>
                  <a:cubicBezTo>
                    <a:pt x="1369" y="304"/>
                    <a:pt x="1065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2441050" y="627950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30" y="1"/>
                  </a:moveTo>
                  <a:cubicBezTo>
                    <a:pt x="304" y="1"/>
                    <a:pt x="0" y="305"/>
                    <a:pt x="31" y="700"/>
                  </a:cubicBezTo>
                  <a:cubicBezTo>
                    <a:pt x="31" y="1065"/>
                    <a:pt x="334" y="1368"/>
                    <a:pt x="730" y="1368"/>
                  </a:cubicBezTo>
                  <a:cubicBezTo>
                    <a:pt x="1094" y="1368"/>
                    <a:pt x="1398" y="1065"/>
                    <a:pt x="1398" y="700"/>
                  </a:cubicBezTo>
                  <a:cubicBezTo>
                    <a:pt x="1398" y="305"/>
                    <a:pt x="109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2441800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274" y="1"/>
                    <a:pt x="1" y="305"/>
                    <a:pt x="1" y="669"/>
                  </a:cubicBezTo>
                  <a:cubicBezTo>
                    <a:pt x="1" y="1064"/>
                    <a:pt x="304" y="1368"/>
                    <a:pt x="700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2441050" y="471425"/>
              <a:ext cx="34975" cy="34200"/>
            </a:xfrm>
            <a:custGeom>
              <a:avLst/>
              <a:gdLst/>
              <a:ahLst/>
              <a:cxnLst/>
              <a:rect l="l" t="t" r="r" b="b"/>
              <a:pathLst>
                <a:path w="1399" h="1368" extrusionOk="0">
                  <a:moveTo>
                    <a:pt x="730" y="0"/>
                  </a:moveTo>
                  <a:cubicBezTo>
                    <a:pt x="304" y="0"/>
                    <a:pt x="0" y="304"/>
                    <a:pt x="31" y="669"/>
                  </a:cubicBezTo>
                  <a:cubicBezTo>
                    <a:pt x="31" y="1064"/>
                    <a:pt x="334" y="1368"/>
                    <a:pt x="730" y="1368"/>
                  </a:cubicBezTo>
                  <a:cubicBezTo>
                    <a:pt x="1094" y="1368"/>
                    <a:pt x="1398" y="1064"/>
                    <a:pt x="1398" y="669"/>
                  </a:cubicBezTo>
                  <a:cubicBezTo>
                    <a:pt x="1398" y="304"/>
                    <a:pt x="109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2589975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305" y="1"/>
                    <a:pt x="1" y="305"/>
                    <a:pt x="1" y="700"/>
                  </a:cubicBezTo>
                  <a:cubicBezTo>
                    <a:pt x="1" y="1065"/>
                    <a:pt x="305" y="1368"/>
                    <a:pt x="700" y="1368"/>
                  </a:cubicBezTo>
                  <a:cubicBezTo>
                    <a:pt x="1065" y="1368"/>
                    <a:pt x="1369" y="1065"/>
                    <a:pt x="1369" y="700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2589975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69"/>
                  </a:cubicBezTo>
                  <a:cubicBezTo>
                    <a:pt x="136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2589975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700" y="0"/>
                  </a:moveTo>
                  <a:cubicBezTo>
                    <a:pt x="305" y="0"/>
                    <a:pt x="1" y="304"/>
                    <a:pt x="1" y="66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69" y="1064"/>
                    <a:pt x="1369" y="669"/>
                  </a:cubicBezTo>
                  <a:cubicBezTo>
                    <a:pt x="1369" y="304"/>
                    <a:pt x="106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2738150" y="627950"/>
              <a:ext cx="35000" cy="34225"/>
            </a:xfrm>
            <a:custGeom>
              <a:avLst/>
              <a:gdLst/>
              <a:ahLst/>
              <a:cxnLst/>
              <a:rect l="l" t="t" r="r" b="b"/>
              <a:pathLst>
                <a:path w="1400" h="1369" extrusionOk="0">
                  <a:moveTo>
                    <a:pt x="730" y="1"/>
                  </a:moveTo>
                  <a:cubicBezTo>
                    <a:pt x="305" y="1"/>
                    <a:pt x="1" y="305"/>
                    <a:pt x="31" y="700"/>
                  </a:cubicBezTo>
                  <a:cubicBezTo>
                    <a:pt x="31" y="1065"/>
                    <a:pt x="335" y="1368"/>
                    <a:pt x="73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2738150" y="314875"/>
              <a:ext cx="35000" cy="34225"/>
            </a:xfrm>
            <a:custGeom>
              <a:avLst/>
              <a:gdLst/>
              <a:ahLst/>
              <a:cxnLst/>
              <a:rect l="l" t="t" r="r" b="b"/>
              <a:pathLst>
                <a:path w="1400" h="1369" extrusionOk="0">
                  <a:moveTo>
                    <a:pt x="730" y="1"/>
                  </a:moveTo>
                  <a:cubicBezTo>
                    <a:pt x="305" y="1"/>
                    <a:pt x="1" y="305"/>
                    <a:pt x="31" y="669"/>
                  </a:cubicBezTo>
                  <a:cubicBezTo>
                    <a:pt x="31" y="1064"/>
                    <a:pt x="335" y="1368"/>
                    <a:pt x="73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5"/>
                    <a:pt x="109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2738150" y="471425"/>
              <a:ext cx="35000" cy="34200"/>
            </a:xfrm>
            <a:custGeom>
              <a:avLst/>
              <a:gdLst/>
              <a:ahLst/>
              <a:cxnLst/>
              <a:rect l="l" t="t" r="r" b="b"/>
              <a:pathLst>
                <a:path w="1400" h="1368" extrusionOk="0">
                  <a:moveTo>
                    <a:pt x="730" y="0"/>
                  </a:moveTo>
                  <a:cubicBezTo>
                    <a:pt x="305" y="0"/>
                    <a:pt x="1" y="304"/>
                    <a:pt x="31" y="669"/>
                  </a:cubicBezTo>
                  <a:cubicBezTo>
                    <a:pt x="31" y="1064"/>
                    <a:pt x="335" y="1368"/>
                    <a:pt x="73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4"/>
                    <a:pt x="1095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887100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700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887100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700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68"/>
                    <a:pt x="700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2887100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700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68"/>
                    <a:pt x="700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3035275" y="627950"/>
              <a:ext cx="35750" cy="34225"/>
            </a:xfrm>
            <a:custGeom>
              <a:avLst/>
              <a:gdLst/>
              <a:ahLst/>
              <a:cxnLst/>
              <a:rect l="l" t="t" r="r" b="b"/>
              <a:pathLst>
                <a:path w="1430" h="1369" extrusionOk="0">
                  <a:moveTo>
                    <a:pt x="730" y="1"/>
                  </a:moveTo>
                  <a:cubicBezTo>
                    <a:pt x="305" y="1"/>
                    <a:pt x="1" y="305"/>
                    <a:pt x="31" y="700"/>
                  </a:cubicBezTo>
                  <a:cubicBezTo>
                    <a:pt x="31" y="1065"/>
                    <a:pt x="335" y="1368"/>
                    <a:pt x="730" y="1368"/>
                  </a:cubicBezTo>
                  <a:cubicBezTo>
                    <a:pt x="1095" y="1368"/>
                    <a:pt x="1429" y="1065"/>
                    <a:pt x="1429" y="700"/>
                  </a:cubicBezTo>
                  <a:cubicBezTo>
                    <a:pt x="1429" y="305"/>
                    <a:pt x="109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036025" y="314875"/>
              <a:ext cx="35000" cy="34225"/>
            </a:xfrm>
            <a:custGeom>
              <a:avLst/>
              <a:gdLst/>
              <a:ahLst/>
              <a:cxnLst/>
              <a:rect l="l" t="t" r="r" b="b"/>
              <a:pathLst>
                <a:path w="1400" h="1369" extrusionOk="0">
                  <a:moveTo>
                    <a:pt x="700" y="1"/>
                  </a:moveTo>
                  <a:cubicBezTo>
                    <a:pt x="275" y="1"/>
                    <a:pt x="1" y="305"/>
                    <a:pt x="1" y="669"/>
                  </a:cubicBezTo>
                  <a:cubicBezTo>
                    <a:pt x="1" y="1064"/>
                    <a:pt x="305" y="1368"/>
                    <a:pt x="700" y="1368"/>
                  </a:cubicBezTo>
                  <a:cubicBezTo>
                    <a:pt x="1065" y="1368"/>
                    <a:pt x="1399" y="1064"/>
                    <a:pt x="1399" y="669"/>
                  </a:cubicBezTo>
                  <a:cubicBezTo>
                    <a:pt x="1399" y="305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035275" y="471425"/>
              <a:ext cx="35750" cy="34200"/>
            </a:xfrm>
            <a:custGeom>
              <a:avLst/>
              <a:gdLst/>
              <a:ahLst/>
              <a:cxnLst/>
              <a:rect l="l" t="t" r="r" b="b"/>
              <a:pathLst>
                <a:path w="1430" h="1368" extrusionOk="0">
                  <a:moveTo>
                    <a:pt x="730" y="0"/>
                  </a:moveTo>
                  <a:cubicBezTo>
                    <a:pt x="305" y="0"/>
                    <a:pt x="1" y="304"/>
                    <a:pt x="31" y="669"/>
                  </a:cubicBezTo>
                  <a:cubicBezTo>
                    <a:pt x="31" y="1064"/>
                    <a:pt x="335" y="1368"/>
                    <a:pt x="730" y="1368"/>
                  </a:cubicBezTo>
                  <a:cubicBezTo>
                    <a:pt x="1095" y="1368"/>
                    <a:pt x="1429" y="1064"/>
                    <a:pt x="1429" y="669"/>
                  </a:cubicBezTo>
                  <a:cubicBezTo>
                    <a:pt x="1429" y="304"/>
                    <a:pt x="1095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184975" y="627950"/>
              <a:ext cx="33450" cy="34225"/>
            </a:xfrm>
            <a:custGeom>
              <a:avLst/>
              <a:gdLst/>
              <a:ahLst/>
              <a:cxnLst/>
              <a:rect l="l" t="t" r="r" b="b"/>
              <a:pathLst>
                <a:path w="1338" h="1369" extrusionOk="0">
                  <a:moveTo>
                    <a:pt x="669" y="1"/>
                  </a:moveTo>
                  <a:cubicBezTo>
                    <a:pt x="304" y="1"/>
                    <a:pt x="1" y="305"/>
                    <a:pt x="1" y="700"/>
                  </a:cubicBezTo>
                  <a:cubicBezTo>
                    <a:pt x="1" y="1065"/>
                    <a:pt x="304" y="1368"/>
                    <a:pt x="669" y="1368"/>
                  </a:cubicBezTo>
                  <a:cubicBezTo>
                    <a:pt x="1034" y="1368"/>
                    <a:pt x="1338" y="1065"/>
                    <a:pt x="1338" y="700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184975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1" y="305"/>
                    <a:pt x="1" y="669"/>
                  </a:cubicBezTo>
                  <a:cubicBezTo>
                    <a:pt x="1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184975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69" y="0"/>
                  </a:moveTo>
                  <a:cubicBezTo>
                    <a:pt x="304" y="0"/>
                    <a:pt x="1" y="304"/>
                    <a:pt x="1" y="669"/>
                  </a:cubicBezTo>
                  <a:cubicBezTo>
                    <a:pt x="1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333150" y="627950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00" y="1"/>
                  </a:moveTo>
                  <a:cubicBezTo>
                    <a:pt x="305" y="1"/>
                    <a:pt x="1" y="305"/>
                    <a:pt x="31" y="700"/>
                  </a:cubicBezTo>
                  <a:cubicBezTo>
                    <a:pt x="31" y="1065"/>
                    <a:pt x="335" y="1368"/>
                    <a:pt x="700" y="1368"/>
                  </a:cubicBezTo>
                  <a:cubicBezTo>
                    <a:pt x="1095" y="1368"/>
                    <a:pt x="1399" y="1065"/>
                    <a:pt x="1399" y="700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333150" y="314875"/>
              <a:ext cx="34975" cy="34225"/>
            </a:xfrm>
            <a:custGeom>
              <a:avLst/>
              <a:gdLst/>
              <a:ahLst/>
              <a:cxnLst/>
              <a:rect l="l" t="t" r="r" b="b"/>
              <a:pathLst>
                <a:path w="1399" h="1369" extrusionOk="0">
                  <a:moveTo>
                    <a:pt x="700" y="1"/>
                  </a:moveTo>
                  <a:cubicBezTo>
                    <a:pt x="305" y="1"/>
                    <a:pt x="1" y="305"/>
                    <a:pt x="31" y="669"/>
                  </a:cubicBezTo>
                  <a:cubicBezTo>
                    <a:pt x="3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5"/>
                    <a:pt x="109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333150" y="471425"/>
              <a:ext cx="34975" cy="34200"/>
            </a:xfrm>
            <a:custGeom>
              <a:avLst/>
              <a:gdLst/>
              <a:ahLst/>
              <a:cxnLst/>
              <a:rect l="l" t="t" r="r" b="b"/>
              <a:pathLst>
                <a:path w="1399" h="1368" extrusionOk="0">
                  <a:moveTo>
                    <a:pt x="700" y="0"/>
                  </a:moveTo>
                  <a:cubicBezTo>
                    <a:pt x="305" y="0"/>
                    <a:pt x="1" y="304"/>
                    <a:pt x="31" y="669"/>
                  </a:cubicBezTo>
                  <a:cubicBezTo>
                    <a:pt x="31" y="1064"/>
                    <a:pt x="335" y="1368"/>
                    <a:pt x="700" y="1368"/>
                  </a:cubicBezTo>
                  <a:cubicBezTo>
                    <a:pt x="1095" y="1368"/>
                    <a:pt x="1399" y="1064"/>
                    <a:pt x="1399" y="669"/>
                  </a:cubicBezTo>
                  <a:cubicBezTo>
                    <a:pt x="1399" y="304"/>
                    <a:pt x="109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482100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482100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3482100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630275" y="6279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700"/>
                  </a:cubicBezTo>
                  <a:cubicBezTo>
                    <a:pt x="0" y="1065"/>
                    <a:pt x="304" y="1368"/>
                    <a:pt x="669" y="1368"/>
                  </a:cubicBezTo>
                  <a:cubicBezTo>
                    <a:pt x="1064" y="1368"/>
                    <a:pt x="1368" y="1065"/>
                    <a:pt x="1368" y="700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630275" y="3148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669" y="1"/>
                  </a:moveTo>
                  <a:cubicBezTo>
                    <a:pt x="304" y="1"/>
                    <a:pt x="0" y="305"/>
                    <a:pt x="0" y="669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5"/>
                    <a:pt x="106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630275" y="4714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64"/>
                    <a:pt x="304" y="1368"/>
                    <a:pt x="669" y="1368"/>
                  </a:cubicBezTo>
                  <a:cubicBezTo>
                    <a:pt x="1064" y="1368"/>
                    <a:pt x="1368" y="1064"/>
                    <a:pt x="1368" y="669"/>
                  </a:cubicBezTo>
                  <a:cubicBezTo>
                    <a:pt x="1368" y="304"/>
                    <a:pt x="106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solidFill>
          <a:schemeClr val="lt1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"/>
          <p:cNvSpPr txBox="1">
            <a:spLocks noGrp="1"/>
          </p:cNvSpPr>
          <p:nvPr>
            <p:ph type="subTitle" idx="1"/>
          </p:nvPr>
        </p:nvSpPr>
        <p:spPr>
          <a:xfrm>
            <a:off x="832875" y="2649925"/>
            <a:ext cx="3439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EF395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5"/>
          <p:cNvSpPr txBox="1">
            <a:spLocks noGrp="1"/>
          </p:cNvSpPr>
          <p:nvPr>
            <p:ph type="title"/>
          </p:nvPr>
        </p:nvSpPr>
        <p:spPr>
          <a:xfrm>
            <a:off x="720000" y="1367475"/>
            <a:ext cx="41319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6" name="Google Shape;906;p15"/>
          <p:cNvGrpSpPr/>
          <p:nvPr/>
        </p:nvGrpSpPr>
        <p:grpSpPr>
          <a:xfrm>
            <a:off x="125975" y="103200"/>
            <a:ext cx="8812550" cy="5127225"/>
            <a:chOff x="125975" y="103200"/>
            <a:chExt cx="8812550" cy="5127225"/>
          </a:xfrm>
        </p:grpSpPr>
        <p:sp>
          <p:nvSpPr>
            <p:cNvPr id="907" name="Google Shape;907;p15"/>
            <p:cNvSpPr/>
            <p:nvPr/>
          </p:nvSpPr>
          <p:spPr>
            <a:xfrm>
              <a:off x="5813050" y="3946175"/>
              <a:ext cx="2746275" cy="183175"/>
            </a:xfrm>
            <a:custGeom>
              <a:avLst/>
              <a:gdLst/>
              <a:ahLst/>
              <a:cxnLst/>
              <a:rect l="l" t="t" r="r" b="b"/>
              <a:pathLst>
                <a:path w="109851" h="7327" extrusionOk="0">
                  <a:moveTo>
                    <a:pt x="1" y="1"/>
                  </a:moveTo>
                  <a:lnTo>
                    <a:pt x="1" y="7326"/>
                  </a:lnTo>
                  <a:lnTo>
                    <a:pt x="109851" y="7326"/>
                  </a:lnTo>
                  <a:lnTo>
                    <a:pt x="109851" y="1"/>
                  </a:ln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6680100" y="1536000"/>
              <a:ext cx="2258425" cy="2057625"/>
            </a:xfrm>
            <a:custGeom>
              <a:avLst/>
              <a:gdLst/>
              <a:ahLst/>
              <a:cxnLst/>
              <a:rect l="l" t="t" r="r" b="b"/>
              <a:pathLst>
                <a:path w="90337" h="82305" extrusionOk="0">
                  <a:moveTo>
                    <a:pt x="45180" y="1"/>
                  </a:moveTo>
                  <a:cubicBezTo>
                    <a:pt x="34651" y="1"/>
                    <a:pt x="24119" y="4020"/>
                    <a:pt x="16080" y="12060"/>
                  </a:cubicBezTo>
                  <a:cubicBezTo>
                    <a:pt x="0" y="28139"/>
                    <a:pt x="0" y="54188"/>
                    <a:pt x="16080" y="70268"/>
                  </a:cubicBezTo>
                  <a:cubicBezTo>
                    <a:pt x="24119" y="78292"/>
                    <a:pt x="34651" y="82304"/>
                    <a:pt x="45180" y="82304"/>
                  </a:cubicBezTo>
                  <a:cubicBezTo>
                    <a:pt x="55708" y="82304"/>
                    <a:pt x="66233" y="78292"/>
                    <a:pt x="74257" y="70268"/>
                  </a:cubicBezTo>
                  <a:cubicBezTo>
                    <a:pt x="90336" y="54188"/>
                    <a:pt x="90336" y="28139"/>
                    <a:pt x="74257" y="12060"/>
                  </a:cubicBezTo>
                  <a:cubicBezTo>
                    <a:pt x="66233" y="4020"/>
                    <a:pt x="55708" y="1"/>
                    <a:pt x="45180" y="1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15"/>
            <p:cNvGrpSpPr/>
            <p:nvPr/>
          </p:nvGrpSpPr>
          <p:grpSpPr>
            <a:xfrm>
              <a:off x="6321425" y="2520625"/>
              <a:ext cx="304750" cy="2174075"/>
              <a:chOff x="6321425" y="2520625"/>
              <a:chExt cx="304750" cy="2174075"/>
            </a:xfrm>
          </p:grpSpPr>
          <p:sp>
            <p:nvSpPr>
              <p:cNvPr id="910" name="Google Shape;910;p15"/>
              <p:cNvSpPr/>
              <p:nvPr/>
            </p:nvSpPr>
            <p:spPr>
              <a:xfrm>
                <a:off x="6321425" y="25206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5"/>
              <p:cNvSpPr/>
              <p:nvPr/>
            </p:nvSpPr>
            <p:spPr>
              <a:xfrm>
                <a:off x="6321425" y="2715150"/>
                <a:ext cx="304750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3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5"/>
              <p:cNvSpPr/>
              <p:nvPr/>
            </p:nvSpPr>
            <p:spPr>
              <a:xfrm>
                <a:off x="6321425" y="29089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5"/>
              <p:cNvSpPr/>
              <p:nvPr/>
            </p:nvSpPr>
            <p:spPr>
              <a:xfrm>
                <a:off x="6321425" y="3103475"/>
                <a:ext cx="304750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1" extrusionOk="0">
                    <a:moveTo>
                      <a:pt x="1" y="0"/>
                    </a:moveTo>
                    <a:lnTo>
                      <a:pt x="1" y="2097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5"/>
              <p:cNvSpPr/>
              <p:nvPr/>
            </p:nvSpPr>
            <p:spPr>
              <a:xfrm>
                <a:off x="6321425" y="329725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0"/>
                    </a:moveTo>
                    <a:lnTo>
                      <a:pt x="1" y="2128"/>
                    </a:lnTo>
                    <a:lnTo>
                      <a:pt x="12189" y="9301"/>
                    </a:lnTo>
                    <a:lnTo>
                      <a:pt x="12189" y="7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5"/>
              <p:cNvSpPr/>
              <p:nvPr/>
            </p:nvSpPr>
            <p:spPr>
              <a:xfrm>
                <a:off x="6321425" y="3491000"/>
                <a:ext cx="304750" cy="23332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33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32"/>
                    </a:lnTo>
                    <a:lnTo>
                      <a:pt x="12189" y="7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5"/>
              <p:cNvSpPr/>
              <p:nvPr/>
            </p:nvSpPr>
            <p:spPr>
              <a:xfrm>
                <a:off x="6321425" y="368630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06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5"/>
              <p:cNvSpPr/>
              <p:nvPr/>
            </p:nvSpPr>
            <p:spPr>
              <a:xfrm>
                <a:off x="6321425" y="38800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5"/>
              <p:cNvSpPr/>
              <p:nvPr/>
            </p:nvSpPr>
            <p:spPr>
              <a:xfrm>
                <a:off x="6321425" y="4074600"/>
                <a:ext cx="304750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2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5"/>
              <p:cNvSpPr/>
              <p:nvPr/>
            </p:nvSpPr>
            <p:spPr>
              <a:xfrm>
                <a:off x="6321425" y="42683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5"/>
              <p:cNvSpPr/>
              <p:nvPr/>
            </p:nvSpPr>
            <p:spPr>
              <a:xfrm>
                <a:off x="6321425" y="446215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1" name="Google Shape;921;p15"/>
            <p:cNvSpPr/>
            <p:nvPr/>
          </p:nvSpPr>
          <p:spPr>
            <a:xfrm>
              <a:off x="5818375" y="4190100"/>
              <a:ext cx="244700" cy="244725"/>
            </a:xfrm>
            <a:custGeom>
              <a:avLst/>
              <a:gdLst/>
              <a:ahLst/>
              <a:cxnLst/>
              <a:rect l="l" t="t" r="r" b="b"/>
              <a:pathLst>
                <a:path w="9788" h="9789" extrusionOk="0">
                  <a:moveTo>
                    <a:pt x="1" y="1"/>
                  </a:moveTo>
                  <a:lnTo>
                    <a:pt x="1" y="9788"/>
                  </a:lnTo>
                  <a:lnTo>
                    <a:pt x="9788" y="9788"/>
                  </a:lnTo>
                  <a:lnTo>
                    <a:pt x="9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2" name="Google Shape;922;p15"/>
            <p:cNvGrpSpPr/>
            <p:nvPr/>
          </p:nvGrpSpPr>
          <p:grpSpPr>
            <a:xfrm>
              <a:off x="7496975" y="3413500"/>
              <a:ext cx="386050" cy="1668750"/>
              <a:chOff x="7496975" y="3413500"/>
              <a:chExt cx="386050" cy="1668750"/>
            </a:xfrm>
          </p:grpSpPr>
          <p:sp>
            <p:nvSpPr>
              <p:cNvPr id="923" name="Google Shape;923;p15"/>
              <p:cNvSpPr/>
              <p:nvPr/>
            </p:nvSpPr>
            <p:spPr>
              <a:xfrm>
                <a:off x="7496975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5"/>
              <p:cNvSpPr/>
              <p:nvPr/>
            </p:nvSpPr>
            <p:spPr>
              <a:xfrm>
                <a:off x="7496975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5"/>
              <p:cNvSpPr/>
              <p:nvPr/>
            </p:nvSpPr>
            <p:spPr>
              <a:xfrm>
                <a:off x="7496975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5"/>
              <p:cNvSpPr/>
              <p:nvPr/>
            </p:nvSpPr>
            <p:spPr>
              <a:xfrm>
                <a:off x="7496975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05" y="0"/>
                      <a:pt x="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5"/>
              <p:cNvSpPr/>
              <p:nvPr/>
            </p:nvSpPr>
            <p:spPr>
              <a:xfrm>
                <a:off x="7496975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05" y="0"/>
                      <a:pt x="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5"/>
              <p:cNvSpPr/>
              <p:nvPr/>
            </p:nvSpPr>
            <p:spPr>
              <a:xfrm>
                <a:off x="7671750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5"/>
              <p:cNvSpPr/>
              <p:nvPr/>
            </p:nvSpPr>
            <p:spPr>
              <a:xfrm>
                <a:off x="7671750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5"/>
              <p:cNvSpPr/>
              <p:nvPr/>
            </p:nvSpPr>
            <p:spPr>
              <a:xfrm>
                <a:off x="7671750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5"/>
              <p:cNvSpPr/>
              <p:nvPr/>
            </p:nvSpPr>
            <p:spPr>
              <a:xfrm>
                <a:off x="7671750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5"/>
              <p:cNvSpPr/>
              <p:nvPr/>
            </p:nvSpPr>
            <p:spPr>
              <a:xfrm>
                <a:off x="7671750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5"/>
              <p:cNvSpPr/>
              <p:nvPr/>
            </p:nvSpPr>
            <p:spPr>
              <a:xfrm>
                <a:off x="7846525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5"/>
              <p:cNvSpPr/>
              <p:nvPr/>
            </p:nvSpPr>
            <p:spPr>
              <a:xfrm>
                <a:off x="7846525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3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5"/>
              <p:cNvSpPr/>
              <p:nvPr/>
            </p:nvSpPr>
            <p:spPr>
              <a:xfrm>
                <a:off x="7846525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5"/>
              <p:cNvSpPr/>
              <p:nvPr/>
            </p:nvSpPr>
            <p:spPr>
              <a:xfrm>
                <a:off x="7846525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3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5"/>
              <p:cNvSpPr/>
              <p:nvPr/>
            </p:nvSpPr>
            <p:spPr>
              <a:xfrm>
                <a:off x="7496975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5"/>
              <p:cNvSpPr/>
              <p:nvPr/>
            </p:nvSpPr>
            <p:spPr>
              <a:xfrm>
                <a:off x="7496975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05" y="0"/>
                      <a:pt x="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5"/>
              <p:cNvSpPr/>
              <p:nvPr/>
            </p:nvSpPr>
            <p:spPr>
              <a:xfrm>
                <a:off x="7671750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5"/>
              <p:cNvSpPr/>
              <p:nvPr/>
            </p:nvSpPr>
            <p:spPr>
              <a:xfrm>
                <a:off x="7671750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35" y="0"/>
                      <a:pt x="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5"/>
              <p:cNvSpPr/>
              <p:nvPr/>
            </p:nvSpPr>
            <p:spPr>
              <a:xfrm>
                <a:off x="7846525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5"/>
              <p:cNvSpPr/>
              <p:nvPr/>
            </p:nvSpPr>
            <p:spPr>
              <a:xfrm>
                <a:off x="7846525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35" y="0"/>
                      <a:pt x="3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5"/>
              <p:cNvSpPr/>
              <p:nvPr/>
            </p:nvSpPr>
            <p:spPr>
              <a:xfrm>
                <a:off x="7846525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3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5"/>
              <p:cNvSpPr/>
              <p:nvPr/>
            </p:nvSpPr>
            <p:spPr>
              <a:xfrm>
                <a:off x="7496975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05" y="0"/>
                      <a:pt x="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5"/>
              <p:cNvSpPr/>
              <p:nvPr/>
            </p:nvSpPr>
            <p:spPr>
              <a:xfrm>
                <a:off x="7496975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5"/>
              <p:cNvSpPr/>
              <p:nvPr/>
            </p:nvSpPr>
            <p:spPr>
              <a:xfrm>
                <a:off x="7671750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5"/>
              <p:cNvSpPr/>
              <p:nvPr/>
            </p:nvSpPr>
            <p:spPr>
              <a:xfrm>
                <a:off x="7671750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5"/>
              <p:cNvSpPr/>
              <p:nvPr/>
            </p:nvSpPr>
            <p:spPr>
              <a:xfrm>
                <a:off x="7846525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3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5"/>
              <p:cNvSpPr/>
              <p:nvPr/>
            </p:nvSpPr>
            <p:spPr>
              <a:xfrm>
                <a:off x="7846525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0" name="Google Shape;950;p15"/>
            <p:cNvSpPr/>
            <p:nvPr/>
          </p:nvSpPr>
          <p:spPr>
            <a:xfrm>
              <a:off x="8082850" y="4484200"/>
              <a:ext cx="747000" cy="746225"/>
            </a:xfrm>
            <a:custGeom>
              <a:avLst/>
              <a:gdLst/>
              <a:ahLst/>
              <a:cxnLst/>
              <a:rect l="l" t="t" r="r" b="b"/>
              <a:pathLst>
                <a:path w="29880" h="29849" extrusionOk="0">
                  <a:moveTo>
                    <a:pt x="5107" y="0"/>
                  </a:moveTo>
                  <a:lnTo>
                    <a:pt x="1" y="5076"/>
                  </a:lnTo>
                  <a:lnTo>
                    <a:pt x="9849" y="14924"/>
                  </a:lnTo>
                  <a:lnTo>
                    <a:pt x="1" y="24742"/>
                  </a:lnTo>
                  <a:lnTo>
                    <a:pt x="5107" y="29849"/>
                  </a:lnTo>
                  <a:lnTo>
                    <a:pt x="14955" y="20000"/>
                  </a:lnTo>
                  <a:lnTo>
                    <a:pt x="24773" y="29849"/>
                  </a:lnTo>
                  <a:lnTo>
                    <a:pt x="29880" y="24773"/>
                  </a:lnTo>
                  <a:lnTo>
                    <a:pt x="20032" y="14924"/>
                  </a:lnTo>
                  <a:lnTo>
                    <a:pt x="29880" y="5076"/>
                  </a:lnTo>
                  <a:lnTo>
                    <a:pt x="24773" y="0"/>
                  </a:lnTo>
                  <a:lnTo>
                    <a:pt x="14955" y="9818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1" name="Google Shape;951;p15"/>
            <p:cNvGrpSpPr/>
            <p:nvPr/>
          </p:nvGrpSpPr>
          <p:grpSpPr>
            <a:xfrm>
              <a:off x="211450" y="3103175"/>
              <a:ext cx="235575" cy="2040325"/>
              <a:chOff x="211450" y="3103175"/>
              <a:chExt cx="235575" cy="2040325"/>
            </a:xfrm>
          </p:grpSpPr>
          <p:sp>
            <p:nvSpPr>
              <p:cNvPr id="952" name="Google Shape;952;p15"/>
              <p:cNvSpPr/>
              <p:nvPr/>
            </p:nvSpPr>
            <p:spPr>
              <a:xfrm>
                <a:off x="211450" y="3103175"/>
                <a:ext cx="60800" cy="204032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81613" fill="none" extrusionOk="0">
                    <a:moveTo>
                      <a:pt x="0" y="81612"/>
                    </a:moveTo>
                    <a:cubicBezTo>
                      <a:pt x="0" y="78178"/>
                      <a:pt x="2432" y="78178"/>
                      <a:pt x="2432" y="74804"/>
                    </a:cubicBezTo>
                    <a:cubicBezTo>
                      <a:pt x="2432" y="71369"/>
                      <a:pt x="0" y="71369"/>
                      <a:pt x="0" y="67995"/>
                    </a:cubicBezTo>
                    <a:cubicBezTo>
                      <a:pt x="0" y="64591"/>
                      <a:pt x="2432" y="64591"/>
                      <a:pt x="2432" y="61186"/>
                    </a:cubicBezTo>
                    <a:cubicBezTo>
                      <a:pt x="2432" y="57782"/>
                      <a:pt x="0" y="57782"/>
                      <a:pt x="0" y="54408"/>
                    </a:cubicBezTo>
                    <a:cubicBezTo>
                      <a:pt x="0" y="50974"/>
                      <a:pt x="2432" y="50974"/>
                      <a:pt x="2432" y="47600"/>
                    </a:cubicBezTo>
                    <a:cubicBezTo>
                      <a:pt x="2432" y="44165"/>
                      <a:pt x="0" y="44165"/>
                      <a:pt x="0" y="40791"/>
                    </a:cubicBezTo>
                    <a:cubicBezTo>
                      <a:pt x="0" y="37387"/>
                      <a:pt x="2432" y="37387"/>
                      <a:pt x="2432" y="33982"/>
                    </a:cubicBezTo>
                    <a:cubicBezTo>
                      <a:pt x="2432" y="30578"/>
                      <a:pt x="0" y="30578"/>
                      <a:pt x="0" y="27204"/>
                    </a:cubicBezTo>
                    <a:cubicBezTo>
                      <a:pt x="0" y="23769"/>
                      <a:pt x="2432" y="23769"/>
                      <a:pt x="2432" y="20396"/>
                    </a:cubicBezTo>
                    <a:cubicBezTo>
                      <a:pt x="2432" y="16961"/>
                      <a:pt x="0" y="16961"/>
                      <a:pt x="0" y="13587"/>
                    </a:cubicBezTo>
                    <a:cubicBezTo>
                      <a:pt x="0" y="10183"/>
                      <a:pt x="2432" y="10183"/>
                      <a:pt x="2432" y="6778"/>
                    </a:cubicBezTo>
                    <a:cubicBezTo>
                      <a:pt x="2432" y="3374"/>
                      <a:pt x="0" y="3374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 w="19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5"/>
              <p:cNvSpPr/>
              <p:nvPr/>
            </p:nvSpPr>
            <p:spPr>
              <a:xfrm>
                <a:off x="298825" y="3103175"/>
                <a:ext cx="60825" cy="2040325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81613" fill="none" extrusionOk="0">
                    <a:moveTo>
                      <a:pt x="1" y="81612"/>
                    </a:moveTo>
                    <a:cubicBezTo>
                      <a:pt x="1" y="78178"/>
                      <a:pt x="2432" y="78178"/>
                      <a:pt x="2432" y="74804"/>
                    </a:cubicBezTo>
                    <a:cubicBezTo>
                      <a:pt x="2432" y="71369"/>
                      <a:pt x="1" y="71369"/>
                      <a:pt x="1" y="67995"/>
                    </a:cubicBezTo>
                    <a:cubicBezTo>
                      <a:pt x="1" y="64591"/>
                      <a:pt x="2432" y="64591"/>
                      <a:pt x="2432" y="61186"/>
                    </a:cubicBezTo>
                    <a:cubicBezTo>
                      <a:pt x="2432" y="57782"/>
                      <a:pt x="1" y="57782"/>
                      <a:pt x="1" y="54408"/>
                    </a:cubicBezTo>
                    <a:cubicBezTo>
                      <a:pt x="1" y="50974"/>
                      <a:pt x="2432" y="50974"/>
                      <a:pt x="2432" y="47600"/>
                    </a:cubicBezTo>
                    <a:cubicBezTo>
                      <a:pt x="2432" y="44165"/>
                      <a:pt x="1" y="44165"/>
                      <a:pt x="1" y="40791"/>
                    </a:cubicBezTo>
                    <a:cubicBezTo>
                      <a:pt x="1" y="37387"/>
                      <a:pt x="2432" y="37387"/>
                      <a:pt x="2432" y="33982"/>
                    </a:cubicBezTo>
                    <a:cubicBezTo>
                      <a:pt x="2432" y="30578"/>
                      <a:pt x="1" y="30578"/>
                      <a:pt x="1" y="27204"/>
                    </a:cubicBezTo>
                    <a:cubicBezTo>
                      <a:pt x="1" y="23769"/>
                      <a:pt x="2432" y="23769"/>
                      <a:pt x="2432" y="20396"/>
                    </a:cubicBezTo>
                    <a:cubicBezTo>
                      <a:pt x="2432" y="16961"/>
                      <a:pt x="1" y="16961"/>
                      <a:pt x="1" y="13587"/>
                    </a:cubicBezTo>
                    <a:cubicBezTo>
                      <a:pt x="1" y="10183"/>
                      <a:pt x="2432" y="10183"/>
                      <a:pt x="2432" y="6778"/>
                    </a:cubicBezTo>
                    <a:cubicBezTo>
                      <a:pt x="2432" y="3374"/>
                      <a:pt x="1" y="3374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w="19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5"/>
              <p:cNvSpPr/>
              <p:nvPr/>
            </p:nvSpPr>
            <p:spPr>
              <a:xfrm>
                <a:off x="386225" y="3103175"/>
                <a:ext cx="60800" cy="204032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81613" fill="none" extrusionOk="0">
                    <a:moveTo>
                      <a:pt x="0" y="81612"/>
                    </a:moveTo>
                    <a:cubicBezTo>
                      <a:pt x="0" y="78178"/>
                      <a:pt x="2432" y="78178"/>
                      <a:pt x="2432" y="74804"/>
                    </a:cubicBezTo>
                    <a:cubicBezTo>
                      <a:pt x="2432" y="71369"/>
                      <a:pt x="0" y="71369"/>
                      <a:pt x="0" y="67995"/>
                    </a:cubicBezTo>
                    <a:cubicBezTo>
                      <a:pt x="0" y="64591"/>
                      <a:pt x="2432" y="64591"/>
                      <a:pt x="2432" y="61186"/>
                    </a:cubicBezTo>
                    <a:cubicBezTo>
                      <a:pt x="2432" y="57782"/>
                      <a:pt x="0" y="57782"/>
                      <a:pt x="0" y="54408"/>
                    </a:cubicBezTo>
                    <a:cubicBezTo>
                      <a:pt x="0" y="50974"/>
                      <a:pt x="2432" y="50974"/>
                      <a:pt x="2432" y="47600"/>
                    </a:cubicBezTo>
                    <a:cubicBezTo>
                      <a:pt x="2432" y="44165"/>
                      <a:pt x="0" y="44165"/>
                      <a:pt x="0" y="40791"/>
                    </a:cubicBezTo>
                    <a:cubicBezTo>
                      <a:pt x="0" y="37387"/>
                      <a:pt x="2432" y="37387"/>
                      <a:pt x="2432" y="33982"/>
                    </a:cubicBezTo>
                    <a:cubicBezTo>
                      <a:pt x="2432" y="30578"/>
                      <a:pt x="0" y="30578"/>
                      <a:pt x="0" y="27204"/>
                    </a:cubicBezTo>
                    <a:cubicBezTo>
                      <a:pt x="0" y="23769"/>
                      <a:pt x="2432" y="23769"/>
                      <a:pt x="2432" y="20396"/>
                    </a:cubicBezTo>
                    <a:cubicBezTo>
                      <a:pt x="2432" y="16961"/>
                      <a:pt x="0" y="16961"/>
                      <a:pt x="0" y="13587"/>
                    </a:cubicBezTo>
                    <a:cubicBezTo>
                      <a:pt x="0" y="10183"/>
                      <a:pt x="2432" y="10183"/>
                      <a:pt x="2432" y="6778"/>
                    </a:cubicBezTo>
                    <a:cubicBezTo>
                      <a:pt x="2432" y="3374"/>
                      <a:pt x="0" y="3374"/>
                      <a:pt x="0" y="0"/>
                    </a:cubicBezTo>
                  </a:path>
                </a:pathLst>
              </a:custGeom>
              <a:solidFill>
                <a:schemeClr val="dk1"/>
              </a:solidFill>
              <a:ln w="19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5" name="Google Shape;955;p15"/>
            <p:cNvSpPr/>
            <p:nvPr/>
          </p:nvSpPr>
          <p:spPr>
            <a:xfrm>
              <a:off x="470200" y="103200"/>
              <a:ext cx="648200" cy="647450"/>
            </a:xfrm>
            <a:custGeom>
              <a:avLst/>
              <a:gdLst/>
              <a:ahLst/>
              <a:cxnLst/>
              <a:rect l="l" t="t" r="r" b="b"/>
              <a:pathLst>
                <a:path w="25928" h="25898" extrusionOk="0">
                  <a:moveTo>
                    <a:pt x="0" y="1"/>
                  </a:moveTo>
                  <a:lnTo>
                    <a:pt x="25928" y="25898"/>
                  </a:lnTo>
                  <a:lnTo>
                    <a:pt x="25928" y="1"/>
                  </a:ln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280975" y="369925"/>
              <a:ext cx="457500" cy="456725"/>
            </a:xfrm>
            <a:custGeom>
              <a:avLst/>
              <a:gdLst/>
              <a:ahLst/>
              <a:cxnLst/>
              <a:rect l="l" t="t" r="r" b="b"/>
              <a:pathLst>
                <a:path w="18300" h="18269" extrusionOk="0">
                  <a:moveTo>
                    <a:pt x="1" y="1"/>
                  </a:moveTo>
                  <a:lnTo>
                    <a:pt x="18299" y="18268"/>
                  </a:lnTo>
                  <a:lnTo>
                    <a:pt x="18299" y="1"/>
                  </a:ln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125975" y="931475"/>
              <a:ext cx="525100" cy="525125"/>
            </a:xfrm>
            <a:custGeom>
              <a:avLst/>
              <a:gdLst/>
              <a:ahLst/>
              <a:cxnLst/>
              <a:rect l="l" t="t" r="r" b="b"/>
              <a:pathLst>
                <a:path w="21004" h="21005" extrusionOk="0">
                  <a:moveTo>
                    <a:pt x="0" y="1"/>
                  </a:moveTo>
                  <a:lnTo>
                    <a:pt x="0" y="21004"/>
                  </a:lnTo>
                  <a:lnTo>
                    <a:pt x="21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8" name="Google Shape;2138;p33"/>
          <p:cNvGrpSpPr/>
          <p:nvPr/>
        </p:nvGrpSpPr>
        <p:grpSpPr>
          <a:xfrm>
            <a:off x="-415200" y="-160975"/>
            <a:ext cx="10483739" cy="5156300"/>
            <a:chOff x="-415200" y="-160975"/>
            <a:chExt cx="10483739" cy="5156300"/>
          </a:xfrm>
        </p:grpSpPr>
        <p:sp>
          <p:nvSpPr>
            <p:cNvPr id="2139" name="Google Shape;2139;p33"/>
            <p:cNvSpPr/>
            <p:nvPr/>
          </p:nvSpPr>
          <p:spPr>
            <a:xfrm>
              <a:off x="6975739" y="2178400"/>
              <a:ext cx="3092800" cy="2816925"/>
            </a:xfrm>
            <a:custGeom>
              <a:avLst/>
              <a:gdLst/>
              <a:ahLst/>
              <a:cxnLst/>
              <a:rect l="l" t="t" r="r" b="b"/>
              <a:pathLst>
                <a:path w="123712" h="112677" extrusionOk="0">
                  <a:moveTo>
                    <a:pt x="61856" y="0"/>
                  </a:moveTo>
                  <a:cubicBezTo>
                    <a:pt x="47433" y="0"/>
                    <a:pt x="33010" y="5502"/>
                    <a:pt x="22007" y="16505"/>
                  </a:cubicBezTo>
                  <a:cubicBezTo>
                    <a:pt x="1" y="38512"/>
                    <a:pt x="1" y="74196"/>
                    <a:pt x="22007" y="96172"/>
                  </a:cubicBezTo>
                  <a:cubicBezTo>
                    <a:pt x="33010" y="107175"/>
                    <a:pt x="47433" y="112677"/>
                    <a:pt x="61856" y="112677"/>
                  </a:cubicBezTo>
                  <a:cubicBezTo>
                    <a:pt x="76279" y="112677"/>
                    <a:pt x="90701" y="107175"/>
                    <a:pt x="101705" y="96172"/>
                  </a:cubicBezTo>
                  <a:cubicBezTo>
                    <a:pt x="123711" y="74196"/>
                    <a:pt x="123711" y="38512"/>
                    <a:pt x="101705" y="16505"/>
                  </a:cubicBezTo>
                  <a:cubicBezTo>
                    <a:pt x="90701" y="5502"/>
                    <a:pt x="76279" y="0"/>
                    <a:pt x="618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0" name="Google Shape;2140;p33"/>
            <p:cNvGrpSpPr/>
            <p:nvPr/>
          </p:nvGrpSpPr>
          <p:grpSpPr>
            <a:xfrm>
              <a:off x="6512214" y="1711050"/>
              <a:ext cx="2247025" cy="2218925"/>
              <a:chOff x="5041750" y="1823125"/>
              <a:chExt cx="2247025" cy="2218925"/>
            </a:xfrm>
          </p:grpSpPr>
          <p:sp>
            <p:nvSpPr>
              <p:cNvPr id="2141" name="Google Shape;2141;p33"/>
              <p:cNvSpPr/>
              <p:nvPr/>
            </p:nvSpPr>
            <p:spPr>
              <a:xfrm>
                <a:off x="5041750" y="1823125"/>
                <a:ext cx="2218900" cy="2218925"/>
              </a:xfrm>
              <a:custGeom>
                <a:avLst/>
                <a:gdLst/>
                <a:ahLst/>
                <a:cxnLst/>
                <a:rect l="l" t="t" r="r" b="b"/>
                <a:pathLst>
                  <a:path w="88756" h="88757" extrusionOk="0">
                    <a:moveTo>
                      <a:pt x="73527" y="1"/>
                    </a:moveTo>
                    <a:lnTo>
                      <a:pt x="73071" y="457"/>
                    </a:lnTo>
                    <a:cubicBezTo>
                      <a:pt x="82737" y="10153"/>
                      <a:pt x="88117" y="23041"/>
                      <a:pt x="88117" y="36749"/>
                    </a:cubicBezTo>
                    <a:cubicBezTo>
                      <a:pt x="88117" y="50458"/>
                      <a:pt x="82737" y="63376"/>
                      <a:pt x="73071" y="73072"/>
                    </a:cubicBezTo>
                    <a:cubicBezTo>
                      <a:pt x="63048" y="83065"/>
                      <a:pt x="49890" y="88072"/>
                      <a:pt x="36734" y="88072"/>
                    </a:cubicBezTo>
                    <a:cubicBezTo>
                      <a:pt x="23598" y="88072"/>
                      <a:pt x="10464" y="83080"/>
                      <a:pt x="456" y="73072"/>
                    </a:cubicBezTo>
                    <a:lnTo>
                      <a:pt x="0" y="73528"/>
                    </a:lnTo>
                    <a:cubicBezTo>
                      <a:pt x="9848" y="83376"/>
                      <a:pt x="22858" y="88756"/>
                      <a:pt x="36779" y="88756"/>
                    </a:cubicBezTo>
                    <a:cubicBezTo>
                      <a:pt x="50670" y="88756"/>
                      <a:pt x="63740" y="83315"/>
                      <a:pt x="73527" y="73558"/>
                    </a:cubicBezTo>
                    <a:cubicBezTo>
                      <a:pt x="83345" y="63710"/>
                      <a:pt x="88756" y="50671"/>
                      <a:pt x="88756" y="36780"/>
                    </a:cubicBezTo>
                    <a:cubicBezTo>
                      <a:pt x="88756" y="22889"/>
                      <a:pt x="83345" y="9819"/>
                      <a:pt x="73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3"/>
              <p:cNvSpPr/>
              <p:nvPr/>
            </p:nvSpPr>
            <p:spPr>
              <a:xfrm>
                <a:off x="5104825" y="1886975"/>
                <a:ext cx="2183950" cy="2064650"/>
              </a:xfrm>
              <a:custGeom>
                <a:avLst/>
                <a:gdLst/>
                <a:ahLst/>
                <a:cxnLst/>
                <a:rect l="l" t="t" r="r" b="b"/>
                <a:pathLst>
                  <a:path w="87358" h="82586" extrusionOk="0">
                    <a:moveTo>
                      <a:pt x="68482" y="0"/>
                    </a:moveTo>
                    <a:lnTo>
                      <a:pt x="68026" y="456"/>
                    </a:lnTo>
                    <a:cubicBezTo>
                      <a:pt x="86658" y="19058"/>
                      <a:pt x="86658" y="49393"/>
                      <a:pt x="68026" y="67995"/>
                    </a:cubicBezTo>
                    <a:cubicBezTo>
                      <a:pt x="58709" y="77312"/>
                      <a:pt x="46475" y="81970"/>
                      <a:pt x="34241" y="81970"/>
                    </a:cubicBezTo>
                    <a:cubicBezTo>
                      <a:pt x="22007" y="81970"/>
                      <a:pt x="9772" y="77312"/>
                      <a:pt x="456" y="67995"/>
                    </a:cubicBezTo>
                    <a:lnTo>
                      <a:pt x="0" y="68451"/>
                    </a:lnTo>
                    <a:cubicBezTo>
                      <a:pt x="9453" y="77874"/>
                      <a:pt x="21855" y="82585"/>
                      <a:pt x="34256" y="82585"/>
                    </a:cubicBezTo>
                    <a:cubicBezTo>
                      <a:pt x="46688" y="82585"/>
                      <a:pt x="59059" y="77843"/>
                      <a:pt x="68482" y="68451"/>
                    </a:cubicBezTo>
                    <a:cubicBezTo>
                      <a:pt x="87357" y="49576"/>
                      <a:pt x="87357" y="18876"/>
                      <a:pt x="684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3"/>
              <p:cNvSpPr/>
              <p:nvPr/>
            </p:nvSpPr>
            <p:spPr>
              <a:xfrm>
                <a:off x="5167875" y="1948525"/>
                <a:ext cx="1911925" cy="1914175"/>
              </a:xfrm>
              <a:custGeom>
                <a:avLst/>
                <a:gdLst/>
                <a:ahLst/>
                <a:cxnLst/>
                <a:rect l="l" t="t" r="r" b="b"/>
                <a:pathLst>
                  <a:path w="76477" h="76567" extrusionOk="0">
                    <a:moveTo>
                      <a:pt x="63346" y="0"/>
                    </a:moveTo>
                    <a:lnTo>
                      <a:pt x="62890" y="456"/>
                    </a:lnTo>
                    <a:cubicBezTo>
                      <a:pt x="71248" y="8785"/>
                      <a:pt x="75838" y="19879"/>
                      <a:pt x="75838" y="31673"/>
                    </a:cubicBezTo>
                    <a:cubicBezTo>
                      <a:pt x="75838" y="43466"/>
                      <a:pt x="71279" y="54560"/>
                      <a:pt x="62920" y="62919"/>
                    </a:cubicBezTo>
                    <a:cubicBezTo>
                      <a:pt x="54592" y="71278"/>
                      <a:pt x="43497" y="75868"/>
                      <a:pt x="31673" y="75868"/>
                    </a:cubicBezTo>
                    <a:cubicBezTo>
                      <a:pt x="19910" y="75868"/>
                      <a:pt x="8816" y="71308"/>
                      <a:pt x="457" y="62950"/>
                    </a:cubicBezTo>
                    <a:lnTo>
                      <a:pt x="1" y="63406"/>
                    </a:lnTo>
                    <a:cubicBezTo>
                      <a:pt x="8481" y="71886"/>
                      <a:pt x="19758" y="76567"/>
                      <a:pt x="31734" y="76567"/>
                    </a:cubicBezTo>
                    <a:cubicBezTo>
                      <a:pt x="43740" y="76567"/>
                      <a:pt x="54987" y="71886"/>
                      <a:pt x="63346" y="63466"/>
                    </a:cubicBezTo>
                    <a:cubicBezTo>
                      <a:pt x="71826" y="54986"/>
                      <a:pt x="76476" y="43709"/>
                      <a:pt x="76476" y="31733"/>
                    </a:cubicBezTo>
                    <a:cubicBezTo>
                      <a:pt x="76476" y="19727"/>
                      <a:pt x="71826" y="8481"/>
                      <a:pt x="63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3"/>
              <p:cNvSpPr/>
              <p:nvPr/>
            </p:nvSpPr>
            <p:spPr>
              <a:xfrm>
                <a:off x="5231725" y="2013875"/>
                <a:ext cx="1861000" cy="1759175"/>
              </a:xfrm>
              <a:custGeom>
                <a:avLst/>
                <a:gdLst/>
                <a:ahLst/>
                <a:cxnLst/>
                <a:rect l="l" t="t" r="r" b="b"/>
                <a:pathLst>
                  <a:path w="74440" h="70367" extrusionOk="0">
                    <a:moveTo>
                      <a:pt x="58329" y="0"/>
                    </a:moveTo>
                    <a:lnTo>
                      <a:pt x="57874" y="456"/>
                    </a:lnTo>
                    <a:cubicBezTo>
                      <a:pt x="73679" y="16262"/>
                      <a:pt x="73710" y="42037"/>
                      <a:pt x="57874" y="57874"/>
                    </a:cubicBezTo>
                    <a:cubicBezTo>
                      <a:pt x="49952" y="65780"/>
                      <a:pt x="39550" y="69739"/>
                      <a:pt x="29150" y="69739"/>
                    </a:cubicBezTo>
                    <a:cubicBezTo>
                      <a:pt x="18759" y="69739"/>
                      <a:pt x="8370" y="65788"/>
                      <a:pt x="456" y="57874"/>
                    </a:cubicBezTo>
                    <a:lnTo>
                      <a:pt x="0" y="58330"/>
                    </a:lnTo>
                    <a:cubicBezTo>
                      <a:pt x="8055" y="66354"/>
                      <a:pt x="18602" y="70366"/>
                      <a:pt x="29180" y="70366"/>
                    </a:cubicBezTo>
                    <a:cubicBezTo>
                      <a:pt x="39727" y="70366"/>
                      <a:pt x="50305" y="66354"/>
                      <a:pt x="58329" y="58360"/>
                    </a:cubicBezTo>
                    <a:cubicBezTo>
                      <a:pt x="74439" y="42250"/>
                      <a:pt x="74439" y="16080"/>
                      <a:pt x="583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3"/>
              <p:cNvSpPr/>
              <p:nvPr/>
            </p:nvSpPr>
            <p:spPr>
              <a:xfrm>
                <a:off x="5294025" y="2076175"/>
                <a:ext cx="1699900" cy="1607200"/>
              </a:xfrm>
              <a:custGeom>
                <a:avLst/>
                <a:gdLst/>
                <a:ahLst/>
                <a:cxnLst/>
                <a:rect l="l" t="t" r="r" b="b"/>
                <a:pathLst>
                  <a:path w="67996" h="64288" extrusionOk="0">
                    <a:moveTo>
                      <a:pt x="53284" y="1"/>
                    </a:moveTo>
                    <a:lnTo>
                      <a:pt x="52828" y="457"/>
                    </a:lnTo>
                    <a:cubicBezTo>
                      <a:pt x="67266" y="14895"/>
                      <a:pt x="67266" y="38360"/>
                      <a:pt x="52828" y="52798"/>
                    </a:cubicBezTo>
                    <a:cubicBezTo>
                      <a:pt x="45609" y="60017"/>
                      <a:pt x="36126" y="63626"/>
                      <a:pt x="26642" y="63626"/>
                    </a:cubicBezTo>
                    <a:cubicBezTo>
                      <a:pt x="17159" y="63626"/>
                      <a:pt x="7675" y="60017"/>
                      <a:pt x="457" y="52798"/>
                    </a:cubicBezTo>
                    <a:lnTo>
                      <a:pt x="1" y="53254"/>
                    </a:lnTo>
                    <a:cubicBezTo>
                      <a:pt x="7387" y="60579"/>
                      <a:pt x="17022" y="64288"/>
                      <a:pt x="26688" y="64288"/>
                    </a:cubicBezTo>
                    <a:cubicBezTo>
                      <a:pt x="36323" y="64288"/>
                      <a:pt x="45989" y="60640"/>
                      <a:pt x="53284" y="53284"/>
                    </a:cubicBezTo>
                    <a:cubicBezTo>
                      <a:pt x="67996" y="38603"/>
                      <a:pt x="67996" y="14682"/>
                      <a:pt x="53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3"/>
              <p:cNvSpPr/>
              <p:nvPr/>
            </p:nvSpPr>
            <p:spPr>
              <a:xfrm>
                <a:off x="5357850" y="2140775"/>
                <a:ext cx="1455225" cy="1452925"/>
              </a:xfrm>
              <a:custGeom>
                <a:avLst/>
                <a:gdLst/>
                <a:ahLst/>
                <a:cxnLst/>
                <a:rect l="l" t="t" r="r" b="b"/>
                <a:pathLst>
                  <a:path w="58209" h="58117" extrusionOk="0">
                    <a:moveTo>
                      <a:pt x="48208" y="0"/>
                    </a:moveTo>
                    <a:lnTo>
                      <a:pt x="47752" y="456"/>
                    </a:lnTo>
                    <a:cubicBezTo>
                      <a:pt x="54075" y="6748"/>
                      <a:pt x="57570" y="15137"/>
                      <a:pt x="57570" y="24074"/>
                    </a:cubicBezTo>
                    <a:cubicBezTo>
                      <a:pt x="57570" y="33010"/>
                      <a:pt x="54075" y="41399"/>
                      <a:pt x="47752" y="47722"/>
                    </a:cubicBezTo>
                    <a:cubicBezTo>
                      <a:pt x="41248" y="54226"/>
                      <a:pt x="32684" y="57479"/>
                      <a:pt x="24116" y="57479"/>
                    </a:cubicBezTo>
                    <a:cubicBezTo>
                      <a:pt x="15548" y="57479"/>
                      <a:pt x="6977" y="54226"/>
                      <a:pt x="457" y="47722"/>
                    </a:cubicBezTo>
                    <a:lnTo>
                      <a:pt x="1" y="48177"/>
                    </a:lnTo>
                    <a:cubicBezTo>
                      <a:pt x="6657" y="54804"/>
                      <a:pt x="15381" y="58117"/>
                      <a:pt x="24135" y="58117"/>
                    </a:cubicBezTo>
                    <a:cubicBezTo>
                      <a:pt x="32859" y="58117"/>
                      <a:pt x="41613" y="54804"/>
                      <a:pt x="48208" y="48238"/>
                    </a:cubicBezTo>
                    <a:cubicBezTo>
                      <a:pt x="54683" y="41794"/>
                      <a:pt x="58209" y="33223"/>
                      <a:pt x="58209" y="24104"/>
                    </a:cubicBezTo>
                    <a:cubicBezTo>
                      <a:pt x="58209" y="14985"/>
                      <a:pt x="54683" y="6444"/>
                      <a:pt x="48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3"/>
              <p:cNvSpPr/>
              <p:nvPr/>
            </p:nvSpPr>
            <p:spPr>
              <a:xfrm>
                <a:off x="5421700" y="2202325"/>
                <a:ext cx="1376950" cy="1302475"/>
              </a:xfrm>
              <a:custGeom>
                <a:avLst/>
                <a:gdLst/>
                <a:ahLst/>
                <a:cxnLst/>
                <a:rect l="l" t="t" r="r" b="b"/>
                <a:pathLst>
                  <a:path w="55078" h="52099" extrusionOk="0">
                    <a:moveTo>
                      <a:pt x="43162" y="0"/>
                    </a:moveTo>
                    <a:lnTo>
                      <a:pt x="42706" y="456"/>
                    </a:lnTo>
                    <a:cubicBezTo>
                      <a:pt x="54317" y="12128"/>
                      <a:pt x="54317" y="31034"/>
                      <a:pt x="42706" y="42706"/>
                    </a:cubicBezTo>
                    <a:cubicBezTo>
                      <a:pt x="36870" y="48512"/>
                      <a:pt x="29226" y="51415"/>
                      <a:pt x="21581" y="51415"/>
                    </a:cubicBezTo>
                    <a:cubicBezTo>
                      <a:pt x="13936" y="51415"/>
                      <a:pt x="6292" y="48512"/>
                      <a:pt x="456" y="42706"/>
                    </a:cubicBezTo>
                    <a:lnTo>
                      <a:pt x="0" y="43162"/>
                    </a:lnTo>
                    <a:cubicBezTo>
                      <a:pt x="5927" y="49120"/>
                      <a:pt x="13739" y="52099"/>
                      <a:pt x="21581" y="52099"/>
                    </a:cubicBezTo>
                    <a:cubicBezTo>
                      <a:pt x="29393" y="52099"/>
                      <a:pt x="37235" y="49120"/>
                      <a:pt x="43162" y="43193"/>
                    </a:cubicBezTo>
                    <a:cubicBezTo>
                      <a:pt x="55077" y="31278"/>
                      <a:pt x="55047" y="11885"/>
                      <a:pt x="43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8" name="Google Shape;2148;p33"/>
            <p:cNvSpPr/>
            <p:nvPr/>
          </p:nvSpPr>
          <p:spPr>
            <a:xfrm>
              <a:off x="5195314" y="2886275"/>
              <a:ext cx="1614025" cy="1583975"/>
            </a:xfrm>
            <a:custGeom>
              <a:avLst/>
              <a:gdLst/>
              <a:ahLst/>
              <a:cxnLst/>
              <a:rect l="l" t="t" r="r" b="b"/>
              <a:pathLst>
                <a:path w="64561" h="63359" extrusionOk="0">
                  <a:moveTo>
                    <a:pt x="40873" y="0"/>
                  </a:moveTo>
                  <a:cubicBezTo>
                    <a:pt x="30794" y="0"/>
                    <a:pt x="20752" y="4082"/>
                    <a:pt x="13435" y="12112"/>
                  </a:cubicBezTo>
                  <a:cubicBezTo>
                    <a:pt x="0" y="26823"/>
                    <a:pt x="669" y="49407"/>
                    <a:pt x="14590" y="63359"/>
                  </a:cubicBezTo>
                  <a:lnTo>
                    <a:pt x="29545" y="47036"/>
                  </a:lnTo>
                  <a:cubicBezTo>
                    <a:pt x="24560" y="41322"/>
                    <a:pt x="24560" y="32720"/>
                    <a:pt x="29758" y="27005"/>
                  </a:cubicBezTo>
                  <a:cubicBezTo>
                    <a:pt x="32731" y="23754"/>
                    <a:pt x="36819" y="22094"/>
                    <a:pt x="40917" y="22094"/>
                  </a:cubicBezTo>
                  <a:cubicBezTo>
                    <a:pt x="43982" y="22094"/>
                    <a:pt x="47053" y="23022"/>
                    <a:pt x="49667" y="24908"/>
                  </a:cubicBezTo>
                  <a:lnTo>
                    <a:pt x="64561" y="8555"/>
                  </a:lnTo>
                  <a:cubicBezTo>
                    <a:pt x="57672" y="2826"/>
                    <a:pt x="49260" y="0"/>
                    <a:pt x="40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49" name="Google Shape;2149;p33"/>
            <p:cNvGrpSpPr/>
            <p:nvPr/>
          </p:nvGrpSpPr>
          <p:grpSpPr>
            <a:xfrm>
              <a:off x="6876189" y="2029450"/>
              <a:ext cx="1099600" cy="1099600"/>
              <a:chOff x="5405725" y="2141525"/>
              <a:chExt cx="1099600" cy="1099600"/>
            </a:xfrm>
          </p:grpSpPr>
          <p:sp>
            <p:nvSpPr>
              <p:cNvPr id="2150" name="Google Shape;2150;p33"/>
              <p:cNvSpPr/>
              <p:nvPr/>
            </p:nvSpPr>
            <p:spPr>
              <a:xfrm>
                <a:off x="5405725" y="2141525"/>
                <a:ext cx="1099600" cy="1099600"/>
              </a:xfrm>
              <a:custGeom>
                <a:avLst/>
                <a:gdLst/>
                <a:ahLst/>
                <a:cxnLst/>
                <a:rect l="l" t="t" r="r" b="b"/>
                <a:pathLst>
                  <a:path w="43984" h="43984" extrusionOk="0">
                    <a:moveTo>
                      <a:pt x="22003" y="457"/>
                    </a:moveTo>
                    <a:cubicBezTo>
                      <a:pt x="33922" y="457"/>
                      <a:pt x="43527" y="10111"/>
                      <a:pt x="43527" y="22038"/>
                    </a:cubicBezTo>
                    <a:cubicBezTo>
                      <a:pt x="43527" y="33922"/>
                      <a:pt x="33831" y="43619"/>
                      <a:pt x="21946" y="43619"/>
                    </a:cubicBezTo>
                    <a:cubicBezTo>
                      <a:pt x="10062" y="43619"/>
                      <a:pt x="365" y="33922"/>
                      <a:pt x="365" y="22038"/>
                    </a:cubicBezTo>
                    <a:cubicBezTo>
                      <a:pt x="365" y="10153"/>
                      <a:pt x="10062" y="457"/>
                      <a:pt x="21946" y="457"/>
                    </a:cubicBezTo>
                    <a:cubicBezTo>
                      <a:pt x="21965" y="457"/>
                      <a:pt x="21984" y="457"/>
                      <a:pt x="22003" y="457"/>
                    </a:cubicBezTo>
                    <a:close/>
                    <a:moveTo>
                      <a:pt x="21977" y="1"/>
                    </a:moveTo>
                    <a:cubicBezTo>
                      <a:pt x="9879" y="1"/>
                      <a:pt x="1" y="9879"/>
                      <a:pt x="1" y="22007"/>
                    </a:cubicBezTo>
                    <a:cubicBezTo>
                      <a:pt x="1" y="34105"/>
                      <a:pt x="9879" y="43983"/>
                      <a:pt x="21977" y="43983"/>
                    </a:cubicBezTo>
                    <a:cubicBezTo>
                      <a:pt x="34105" y="43983"/>
                      <a:pt x="43983" y="34105"/>
                      <a:pt x="43983" y="22007"/>
                    </a:cubicBezTo>
                    <a:cubicBezTo>
                      <a:pt x="43983" y="9879"/>
                      <a:pt x="34105" y="1"/>
                      <a:pt x="21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3"/>
              <p:cNvSpPr/>
              <p:nvPr/>
            </p:nvSpPr>
            <p:spPr>
              <a:xfrm>
                <a:off x="5495400" y="2232725"/>
                <a:ext cx="919500" cy="919475"/>
              </a:xfrm>
              <a:custGeom>
                <a:avLst/>
                <a:gdLst/>
                <a:ahLst/>
                <a:cxnLst/>
                <a:rect l="l" t="t" r="r" b="b"/>
                <a:pathLst>
                  <a:path w="36780" h="36779" extrusionOk="0">
                    <a:moveTo>
                      <a:pt x="18359" y="1398"/>
                    </a:moveTo>
                    <a:cubicBezTo>
                      <a:pt x="27721" y="1398"/>
                      <a:pt x="35351" y="8997"/>
                      <a:pt x="35320" y="18359"/>
                    </a:cubicBezTo>
                    <a:cubicBezTo>
                      <a:pt x="35320" y="27691"/>
                      <a:pt x="27721" y="35290"/>
                      <a:pt x="18359" y="35290"/>
                    </a:cubicBezTo>
                    <a:cubicBezTo>
                      <a:pt x="9028" y="35290"/>
                      <a:pt x="1429" y="27691"/>
                      <a:pt x="1429" y="18359"/>
                    </a:cubicBezTo>
                    <a:cubicBezTo>
                      <a:pt x="1429" y="8997"/>
                      <a:pt x="9028" y="1398"/>
                      <a:pt x="18359" y="1398"/>
                    </a:cubicBezTo>
                    <a:close/>
                    <a:moveTo>
                      <a:pt x="18390" y="0"/>
                    </a:moveTo>
                    <a:cubicBezTo>
                      <a:pt x="8268" y="0"/>
                      <a:pt x="0" y="8237"/>
                      <a:pt x="0" y="18390"/>
                    </a:cubicBezTo>
                    <a:cubicBezTo>
                      <a:pt x="0" y="28542"/>
                      <a:pt x="8268" y="36779"/>
                      <a:pt x="18390" y="36779"/>
                    </a:cubicBezTo>
                    <a:cubicBezTo>
                      <a:pt x="28542" y="36779"/>
                      <a:pt x="36779" y="28481"/>
                      <a:pt x="36779" y="18390"/>
                    </a:cubicBezTo>
                    <a:cubicBezTo>
                      <a:pt x="36779" y="8237"/>
                      <a:pt x="28542" y="0"/>
                      <a:pt x="183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3"/>
              <p:cNvSpPr/>
              <p:nvPr/>
            </p:nvSpPr>
            <p:spPr>
              <a:xfrm>
                <a:off x="5585075" y="2321625"/>
                <a:ext cx="740150" cy="740150"/>
              </a:xfrm>
              <a:custGeom>
                <a:avLst/>
                <a:gdLst/>
                <a:ahLst/>
                <a:cxnLst/>
                <a:rect l="l" t="t" r="r" b="b"/>
                <a:pathLst>
                  <a:path w="29606" h="29606" extrusionOk="0">
                    <a:moveTo>
                      <a:pt x="14803" y="426"/>
                    </a:moveTo>
                    <a:cubicBezTo>
                      <a:pt x="22706" y="426"/>
                      <a:pt x="29180" y="6900"/>
                      <a:pt x="29180" y="14773"/>
                    </a:cubicBezTo>
                    <a:cubicBezTo>
                      <a:pt x="29180" y="22706"/>
                      <a:pt x="22767" y="29150"/>
                      <a:pt x="14803" y="29150"/>
                    </a:cubicBezTo>
                    <a:cubicBezTo>
                      <a:pt x="6900" y="29150"/>
                      <a:pt x="456" y="22736"/>
                      <a:pt x="456" y="14773"/>
                    </a:cubicBezTo>
                    <a:cubicBezTo>
                      <a:pt x="456" y="6900"/>
                      <a:pt x="6870" y="426"/>
                      <a:pt x="14803" y="426"/>
                    </a:cubicBezTo>
                    <a:close/>
                    <a:moveTo>
                      <a:pt x="14772" y="1"/>
                    </a:moveTo>
                    <a:cubicBezTo>
                      <a:pt x="6657" y="1"/>
                      <a:pt x="0" y="6688"/>
                      <a:pt x="0" y="14834"/>
                    </a:cubicBezTo>
                    <a:cubicBezTo>
                      <a:pt x="0" y="22949"/>
                      <a:pt x="6657" y="29606"/>
                      <a:pt x="14803" y="29606"/>
                    </a:cubicBezTo>
                    <a:cubicBezTo>
                      <a:pt x="22979" y="29606"/>
                      <a:pt x="29606" y="22919"/>
                      <a:pt x="29606" y="14773"/>
                    </a:cubicBezTo>
                    <a:cubicBezTo>
                      <a:pt x="29606" y="6657"/>
                      <a:pt x="22949" y="1"/>
                      <a:pt x="147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3"/>
              <p:cNvSpPr/>
              <p:nvPr/>
            </p:nvSpPr>
            <p:spPr>
              <a:xfrm>
                <a:off x="5675500" y="2411300"/>
                <a:ext cx="560050" cy="560050"/>
              </a:xfrm>
              <a:custGeom>
                <a:avLst/>
                <a:gdLst/>
                <a:ahLst/>
                <a:cxnLst/>
                <a:rect l="l" t="t" r="r" b="b"/>
                <a:pathLst>
                  <a:path w="22402" h="22402" extrusionOk="0">
                    <a:moveTo>
                      <a:pt x="11186" y="456"/>
                    </a:moveTo>
                    <a:cubicBezTo>
                      <a:pt x="17113" y="456"/>
                      <a:pt x="21976" y="5259"/>
                      <a:pt x="21976" y="11247"/>
                    </a:cubicBezTo>
                    <a:cubicBezTo>
                      <a:pt x="21976" y="17204"/>
                      <a:pt x="17113" y="22037"/>
                      <a:pt x="11186" y="22037"/>
                    </a:cubicBezTo>
                    <a:cubicBezTo>
                      <a:pt x="5228" y="22037"/>
                      <a:pt x="395" y="17204"/>
                      <a:pt x="395" y="11247"/>
                    </a:cubicBezTo>
                    <a:cubicBezTo>
                      <a:pt x="395" y="5289"/>
                      <a:pt x="5259" y="456"/>
                      <a:pt x="11186" y="456"/>
                    </a:cubicBezTo>
                    <a:close/>
                    <a:moveTo>
                      <a:pt x="11186" y="0"/>
                    </a:moveTo>
                    <a:cubicBezTo>
                      <a:pt x="5016" y="0"/>
                      <a:pt x="0" y="5015"/>
                      <a:pt x="0" y="11186"/>
                    </a:cubicBezTo>
                    <a:cubicBezTo>
                      <a:pt x="0" y="17387"/>
                      <a:pt x="5016" y="22402"/>
                      <a:pt x="11186" y="22402"/>
                    </a:cubicBezTo>
                    <a:cubicBezTo>
                      <a:pt x="17356" y="22402"/>
                      <a:pt x="22402" y="17387"/>
                      <a:pt x="22402" y="11186"/>
                    </a:cubicBezTo>
                    <a:cubicBezTo>
                      <a:pt x="22402" y="5015"/>
                      <a:pt x="17387" y="0"/>
                      <a:pt x="11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3"/>
              <p:cNvSpPr/>
              <p:nvPr/>
            </p:nvSpPr>
            <p:spPr>
              <a:xfrm>
                <a:off x="5765150" y="2502475"/>
                <a:ext cx="379975" cy="379975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5199" extrusionOk="0">
                    <a:moveTo>
                      <a:pt x="7600" y="365"/>
                    </a:moveTo>
                    <a:cubicBezTo>
                      <a:pt x="11551" y="365"/>
                      <a:pt x="14804" y="3618"/>
                      <a:pt x="14804" y="7569"/>
                    </a:cubicBezTo>
                    <a:cubicBezTo>
                      <a:pt x="14804" y="11521"/>
                      <a:pt x="11551" y="14743"/>
                      <a:pt x="7600" y="14743"/>
                    </a:cubicBezTo>
                    <a:cubicBezTo>
                      <a:pt x="3648" y="14743"/>
                      <a:pt x="426" y="11521"/>
                      <a:pt x="426" y="7569"/>
                    </a:cubicBezTo>
                    <a:cubicBezTo>
                      <a:pt x="426" y="3618"/>
                      <a:pt x="3648" y="365"/>
                      <a:pt x="7600" y="365"/>
                    </a:cubicBezTo>
                    <a:close/>
                    <a:moveTo>
                      <a:pt x="7600" y="1"/>
                    </a:moveTo>
                    <a:cubicBezTo>
                      <a:pt x="3436" y="1"/>
                      <a:pt x="1" y="3405"/>
                      <a:pt x="1" y="7600"/>
                    </a:cubicBezTo>
                    <a:cubicBezTo>
                      <a:pt x="1" y="11764"/>
                      <a:pt x="3436" y="15199"/>
                      <a:pt x="7600" y="15199"/>
                    </a:cubicBezTo>
                    <a:cubicBezTo>
                      <a:pt x="11794" y="15138"/>
                      <a:pt x="15199" y="11764"/>
                      <a:pt x="15199" y="7600"/>
                    </a:cubicBezTo>
                    <a:cubicBezTo>
                      <a:pt x="15199" y="3405"/>
                      <a:pt x="11794" y="1"/>
                      <a:pt x="76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3"/>
              <p:cNvSpPr/>
              <p:nvPr/>
            </p:nvSpPr>
            <p:spPr>
              <a:xfrm>
                <a:off x="5854825" y="2591375"/>
                <a:ext cx="200650" cy="200650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8026" extrusionOk="0">
                    <a:moveTo>
                      <a:pt x="4013" y="427"/>
                    </a:moveTo>
                    <a:cubicBezTo>
                      <a:pt x="5989" y="427"/>
                      <a:pt x="7600" y="2037"/>
                      <a:pt x="7600" y="4013"/>
                    </a:cubicBezTo>
                    <a:cubicBezTo>
                      <a:pt x="7600" y="5989"/>
                      <a:pt x="5989" y="7569"/>
                      <a:pt x="4013" y="7569"/>
                    </a:cubicBezTo>
                    <a:cubicBezTo>
                      <a:pt x="2037" y="7569"/>
                      <a:pt x="457" y="5989"/>
                      <a:pt x="457" y="4013"/>
                    </a:cubicBezTo>
                    <a:cubicBezTo>
                      <a:pt x="457" y="2037"/>
                      <a:pt x="2037" y="427"/>
                      <a:pt x="4013" y="427"/>
                    </a:cubicBezTo>
                    <a:close/>
                    <a:moveTo>
                      <a:pt x="3982" y="1"/>
                    </a:moveTo>
                    <a:cubicBezTo>
                      <a:pt x="1794" y="1"/>
                      <a:pt x="1" y="1825"/>
                      <a:pt x="1" y="4044"/>
                    </a:cubicBezTo>
                    <a:cubicBezTo>
                      <a:pt x="1" y="6232"/>
                      <a:pt x="1824" y="8025"/>
                      <a:pt x="4013" y="8025"/>
                    </a:cubicBezTo>
                    <a:cubicBezTo>
                      <a:pt x="6232" y="8025"/>
                      <a:pt x="8025" y="6202"/>
                      <a:pt x="8025" y="4013"/>
                    </a:cubicBezTo>
                    <a:cubicBezTo>
                      <a:pt x="8025" y="1794"/>
                      <a:pt x="6201" y="1"/>
                      <a:pt x="3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6" name="Google Shape;2156;p33"/>
            <p:cNvGrpSpPr/>
            <p:nvPr/>
          </p:nvGrpSpPr>
          <p:grpSpPr>
            <a:xfrm>
              <a:off x="8776689" y="261025"/>
              <a:ext cx="34225" cy="1129225"/>
              <a:chOff x="7306225" y="982700"/>
              <a:chExt cx="34225" cy="1129225"/>
            </a:xfrm>
          </p:grpSpPr>
          <p:sp>
            <p:nvSpPr>
              <p:cNvPr id="2157" name="Google Shape;2157;p33"/>
              <p:cNvSpPr/>
              <p:nvPr/>
            </p:nvSpPr>
            <p:spPr>
              <a:xfrm>
                <a:off x="7306225" y="982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3"/>
              <p:cNvSpPr/>
              <p:nvPr/>
            </p:nvSpPr>
            <p:spPr>
              <a:xfrm>
                <a:off x="7306225" y="1139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34"/>
                      <a:pt x="304" y="1338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3"/>
              <p:cNvSpPr/>
              <p:nvPr/>
            </p:nvSpPr>
            <p:spPr>
              <a:xfrm>
                <a:off x="7306225" y="12950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3"/>
              <p:cNvSpPr/>
              <p:nvPr/>
            </p:nvSpPr>
            <p:spPr>
              <a:xfrm>
                <a:off x="7306225" y="14515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3"/>
              <p:cNvSpPr/>
              <p:nvPr/>
            </p:nvSpPr>
            <p:spPr>
              <a:xfrm>
                <a:off x="7306225" y="16088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03"/>
                      <a:pt x="304" y="1307"/>
                      <a:pt x="669" y="1368"/>
                    </a:cubicBezTo>
                    <a:cubicBezTo>
                      <a:pt x="1064" y="136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3"/>
              <p:cNvSpPr/>
              <p:nvPr/>
            </p:nvSpPr>
            <p:spPr>
              <a:xfrm>
                <a:off x="7306225" y="1763875"/>
                <a:ext cx="342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99" extrusionOk="0">
                    <a:moveTo>
                      <a:pt x="669" y="0"/>
                    </a:moveTo>
                    <a:cubicBezTo>
                      <a:pt x="304" y="0"/>
                      <a:pt x="0" y="334"/>
                      <a:pt x="0" y="699"/>
                    </a:cubicBezTo>
                    <a:cubicBezTo>
                      <a:pt x="0" y="1094"/>
                      <a:pt x="304" y="1398"/>
                      <a:pt x="669" y="1398"/>
                    </a:cubicBezTo>
                    <a:cubicBezTo>
                      <a:pt x="1064" y="1398"/>
                      <a:pt x="1368" y="1094"/>
                      <a:pt x="1368" y="699"/>
                    </a:cubicBezTo>
                    <a:cubicBezTo>
                      <a:pt x="1368" y="33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3"/>
              <p:cNvSpPr/>
              <p:nvPr/>
            </p:nvSpPr>
            <p:spPr>
              <a:xfrm>
                <a:off x="7306225" y="19211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3"/>
              <p:cNvSpPr/>
              <p:nvPr/>
            </p:nvSpPr>
            <p:spPr>
              <a:xfrm>
                <a:off x="7306225" y="2077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4"/>
                      <a:pt x="0" y="700"/>
                    </a:cubicBezTo>
                    <a:cubicBezTo>
                      <a:pt x="0" y="103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5" name="Google Shape;2165;p33"/>
            <p:cNvSpPr/>
            <p:nvPr/>
          </p:nvSpPr>
          <p:spPr>
            <a:xfrm>
              <a:off x="-415200" y="-160975"/>
              <a:ext cx="1090475" cy="1089700"/>
            </a:xfrm>
            <a:custGeom>
              <a:avLst/>
              <a:gdLst/>
              <a:ahLst/>
              <a:cxnLst/>
              <a:rect l="l" t="t" r="r" b="b"/>
              <a:pathLst>
                <a:path w="43619" h="43588" extrusionOk="0">
                  <a:moveTo>
                    <a:pt x="21794" y="8572"/>
                  </a:moveTo>
                  <a:cubicBezTo>
                    <a:pt x="29119" y="8572"/>
                    <a:pt x="35047" y="14499"/>
                    <a:pt x="35047" y="21824"/>
                  </a:cubicBezTo>
                  <a:cubicBezTo>
                    <a:pt x="35047" y="29180"/>
                    <a:pt x="29089" y="35107"/>
                    <a:pt x="21794" y="35107"/>
                  </a:cubicBezTo>
                  <a:cubicBezTo>
                    <a:pt x="14469" y="35107"/>
                    <a:pt x="8542" y="29180"/>
                    <a:pt x="8542" y="21824"/>
                  </a:cubicBezTo>
                  <a:cubicBezTo>
                    <a:pt x="8542" y="14499"/>
                    <a:pt x="14469" y="8572"/>
                    <a:pt x="21794" y="8572"/>
                  </a:cubicBezTo>
                  <a:close/>
                  <a:moveTo>
                    <a:pt x="21794" y="0"/>
                  </a:moveTo>
                  <a:cubicBezTo>
                    <a:pt x="9757" y="0"/>
                    <a:pt x="0" y="9757"/>
                    <a:pt x="0" y="21794"/>
                  </a:cubicBezTo>
                  <a:cubicBezTo>
                    <a:pt x="0" y="33831"/>
                    <a:pt x="9757" y="43588"/>
                    <a:pt x="21794" y="43588"/>
                  </a:cubicBezTo>
                  <a:cubicBezTo>
                    <a:pt x="33831" y="43588"/>
                    <a:pt x="43618" y="33892"/>
                    <a:pt x="43618" y="21824"/>
                  </a:cubicBezTo>
                  <a:cubicBezTo>
                    <a:pt x="43618" y="9788"/>
                    <a:pt x="33831" y="0"/>
                    <a:pt x="21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6" name="Google Shape;2166;p33"/>
            <p:cNvGrpSpPr/>
            <p:nvPr/>
          </p:nvGrpSpPr>
          <p:grpSpPr>
            <a:xfrm>
              <a:off x="0" y="4010100"/>
              <a:ext cx="1277425" cy="569175"/>
              <a:chOff x="4282600" y="755500"/>
              <a:chExt cx="1277425" cy="569175"/>
            </a:xfrm>
          </p:grpSpPr>
          <p:sp>
            <p:nvSpPr>
              <p:cNvPr id="2167" name="Google Shape;2167;p33"/>
              <p:cNvSpPr/>
              <p:nvPr/>
            </p:nvSpPr>
            <p:spPr>
              <a:xfrm>
                <a:off x="55204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3"/>
              <p:cNvSpPr/>
              <p:nvPr/>
            </p:nvSpPr>
            <p:spPr>
              <a:xfrm>
                <a:off x="55204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3"/>
              <p:cNvSpPr/>
              <p:nvPr/>
            </p:nvSpPr>
            <p:spPr>
              <a:xfrm>
                <a:off x="55204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3"/>
              <p:cNvSpPr/>
              <p:nvPr/>
            </p:nvSpPr>
            <p:spPr>
              <a:xfrm>
                <a:off x="55204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3"/>
              <p:cNvSpPr/>
              <p:nvPr/>
            </p:nvSpPr>
            <p:spPr>
              <a:xfrm>
                <a:off x="55204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3"/>
              <p:cNvSpPr/>
              <p:nvPr/>
            </p:nvSpPr>
            <p:spPr>
              <a:xfrm>
                <a:off x="5365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3"/>
              <p:cNvSpPr/>
              <p:nvPr/>
            </p:nvSpPr>
            <p:spPr>
              <a:xfrm>
                <a:off x="5365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3"/>
              <p:cNvSpPr/>
              <p:nvPr/>
            </p:nvSpPr>
            <p:spPr>
              <a:xfrm>
                <a:off x="5365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3"/>
              <p:cNvSpPr/>
              <p:nvPr/>
            </p:nvSpPr>
            <p:spPr>
              <a:xfrm>
                <a:off x="5365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3"/>
              <p:cNvSpPr/>
              <p:nvPr/>
            </p:nvSpPr>
            <p:spPr>
              <a:xfrm>
                <a:off x="5365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3"/>
              <p:cNvSpPr/>
              <p:nvPr/>
            </p:nvSpPr>
            <p:spPr>
              <a:xfrm>
                <a:off x="5210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6"/>
                      <a:pt x="0" y="821"/>
                    </a:cubicBezTo>
                    <a:cubicBezTo>
                      <a:pt x="0" y="1277"/>
                      <a:pt x="334" y="1611"/>
                      <a:pt x="821" y="1611"/>
                    </a:cubicBezTo>
                    <a:cubicBezTo>
                      <a:pt x="1277" y="1611"/>
                      <a:pt x="1611" y="1277"/>
                      <a:pt x="1611" y="821"/>
                    </a:cubicBezTo>
                    <a:cubicBezTo>
                      <a:pt x="1611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3"/>
              <p:cNvSpPr/>
              <p:nvPr/>
            </p:nvSpPr>
            <p:spPr>
              <a:xfrm>
                <a:off x="5210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186"/>
                      <a:pt x="334" y="1582"/>
                      <a:pt x="821" y="1582"/>
                    </a:cubicBezTo>
                    <a:cubicBezTo>
                      <a:pt x="1277" y="1582"/>
                      <a:pt x="1611" y="1186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3"/>
              <p:cNvSpPr/>
              <p:nvPr/>
            </p:nvSpPr>
            <p:spPr>
              <a:xfrm>
                <a:off x="5210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0" y="365"/>
                      <a:pt x="0" y="790"/>
                    </a:cubicBezTo>
                    <a:cubicBezTo>
                      <a:pt x="0" y="1216"/>
                      <a:pt x="334" y="1581"/>
                      <a:pt x="821" y="1581"/>
                    </a:cubicBezTo>
                    <a:cubicBezTo>
                      <a:pt x="1277" y="1581"/>
                      <a:pt x="1611" y="1246"/>
                      <a:pt x="1611" y="790"/>
                    </a:cubicBezTo>
                    <a:cubicBezTo>
                      <a:pt x="1611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3"/>
              <p:cNvSpPr/>
              <p:nvPr/>
            </p:nvSpPr>
            <p:spPr>
              <a:xfrm>
                <a:off x="5210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247"/>
                      <a:pt x="334" y="1581"/>
                      <a:pt x="821" y="1581"/>
                    </a:cubicBezTo>
                    <a:cubicBezTo>
                      <a:pt x="1277" y="1581"/>
                      <a:pt x="1611" y="1217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3"/>
              <p:cNvSpPr/>
              <p:nvPr/>
            </p:nvSpPr>
            <p:spPr>
              <a:xfrm>
                <a:off x="5210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790"/>
                    </a:cubicBezTo>
                    <a:cubicBezTo>
                      <a:pt x="0" y="1216"/>
                      <a:pt x="334" y="1611"/>
                      <a:pt x="821" y="1611"/>
                    </a:cubicBezTo>
                    <a:cubicBezTo>
                      <a:pt x="1277" y="1611"/>
                      <a:pt x="1611" y="1216"/>
                      <a:pt x="1611" y="790"/>
                    </a:cubicBezTo>
                    <a:cubicBezTo>
                      <a:pt x="1611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3"/>
              <p:cNvSpPr/>
              <p:nvPr/>
            </p:nvSpPr>
            <p:spPr>
              <a:xfrm>
                <a:off x="50561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3"/>
              <p:cNvSpPr/>
              <p:nvPr/>
            </p:nvSpPr>
            <p:spPr>
              <a:xfrm>
                <a:off x="50561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3"/>
              <p:cNvSpPr/>
              <p:nvPr/>
            </p:nvSpPr>
            <p:spPr>
              <a:xfrm>
                <a:off x="50561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3"/>
              <p:cNvSpPr/>
              <p:nvPr/>
            </p:nvSpPr>
            <p:spPr>
              <a:xfrm>
                <a:off x="50561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3"/>
              <p:cNvSpPr/>
              <p:nvPr/>
            </p:nvSpPr>
            <p:spPr>
              <a:xfrm>
                <a:off x="50561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3"/>
              <p:cNvSpPr/>
              <p:nvPr/>
            </p:nvSpPr>
            <p:spPr>
              <a:xfrm>
                <a:off x="4901150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2" y="1277"/>
                      <a:pt x="1582" y="821"/>
                    </a:cubicBezTo>
                    <a:cubicBezTo>
                      <a:pt x="158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3"/>
              <p:cNvSpPr/>
              <p:nvPr/>
            </p:nvSpPr>
            <p:spPr>
              <a:xfrm>
                <a:off x="4901150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2" y="1186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3"/>
              <p:cNvSpPr/>
              <p:nvPr/>
            </p:nvSpPr>
            <p:spPr>
              <a:xfrm>
                <a:off x="4901150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66" y="0"/>
                      <a:pt x="1" y="365"/>
                      <a:pt x="1" y="790"/>
                    </a:cubicBezTo>
                    <a:cubicBezTo>
                      <a:pt x="1" y="1216"/>
                      <a:pt x="366" y="1581"/>
                      <a:pt x="791" y="1581"/>
                    </a:cubicBezTo>
                    <a:cubicBezTo>
                      <a:pt x="1217" y="1581"/>
                      <a:pt x="1582" y="1216"/>
                      <a:pt x="1582" y="790"/>
                    </a:cubicBezTo>
                    <a:cubicBezTo>
                      <a:pt x="158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3"/>
              <p:cNvSpPr/>
              <p:nvPr/>
            </p:nvSpPr>
            <p:spPr>
              <a:xfrm>
                <a:off x="4901150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2" y="1217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3"/>
              <p:cNvSpPr/>
              <p:nvPr/>
            </p:nvSpPr>
            <p:spPr>
              <a:xfrm>
                <a:off x="4901150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2" y="1216"/>
                      <a:pt x="1582" y="790"/>
                    </a:cubicBezTo>
                    <a:cubicBezTo>
                      <a:pt x="158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3"/>
              <p:cNvSpPr/>
              <p:nvPr/>
            </p:nvSpPr>
            <p:spPr>
              <a:xfrm>
                <a:off x="47461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6" y="1611"/>
                      <a:pt x="1611" y="1277"/>
                      <a:pt x="1611" y="821"/>
                    </a:cubicBezTo>
                    <a:cubicBezTo>
                      <a:pt x="1611" y="36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3"/>
              <p:cNvSpPr/>
              <p:nvPr/>
            </p:nvSpPr>
            <p:spPr>
              <a:xfrm>
                <a:off x="47461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6" y="1582"/>
                      <a:pt x="1611" y="1186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3"/>
              <p:cNvSpPr/>
              <p:nvPr/>
            </p:nvSpPr>
            <p:spPr>
              <a:xfrm>
                <a:off x="47461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6" y="1581"/>
                      <a:pt x="1611" y="1246"/>
                      <a:pt x="1611" y="790"/>
                    </a:cubicBezTo>
                    <a:cubicBezTo>
                      <a:pt x="1611" y="33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3"/>
              <p:cNvSpPr/>
              <p:nvPr/>
            </p:nvSpPr>
            <p:spPr>
              <a:xfrm>
                <a:off x="47461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6" y="1581"/>
                      <a:pt x="1611" y="1217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3"/>
              <p:cNvSpPr/>
              <p:nvPr/>
            </p:nvSpPr>
            <p:spPr>
              <a:xfrm>
                <a:off x="47461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6" y="1611"/>
                      <a:pt x="1611" y="1216"/>
                      <a:pt x="1611" y="790"/>
                    </a:cubicBezTo>
                    <a:cubicBezTo>
                      <a:pt x="1611" y="334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3"/>
              <p:cNvSpPr/>
              <p:nvPr/>
            </p:nvSpPr>
            <p:spPr>
              <a:xfrm>
                <a:off x="4591125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6"/>
                      <a:pt x="1" y="821"/>
                    </a:cubicBezTo>
                    <a:cubicBezTo>
                      <a:pt x="1" y="1277"/>
                      <a:pt x="365" y="1611"/>
                      <a:pt x="821" y="1611"/>
                    </a:cubicBezTo>
                    <a:cubicBezTo>
                      <a:pt x="1277" y="1611"/>
                      <a:pt x="1612" y="1277"/>
                      <a:pt x="1612" y="821"/>
                    </a:cubicBezTo>
                    <a:cubicBezTo>
                      <a:pt x="161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3"/>
              <p:cNvSpPr/>
              <p:nvPr/>
            </p:nvSpPr>
            <p:spPr>
              <a:xfrm>
                <a:off x="4591125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186"/>
                      <a:pt x="365" y="1582"/>
                      <a:pt x="821" y="1582"/>
                    </a:cubicBezTo>
                    <a:cubicBezTo>
                      <a:pt x="1277" y="1582"/>
                      <a:pt x="1612" y="1186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3"/>
              <p:cNvSpPr/>
              <p:nvPr/>
            </p:nvSpPr>
            <p:spPr>
              <a:xfrm>
                <a:off x="4591125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790"/>
                    </a:cubicBezTo>
                    <a:cubicBezTo>
                      <a:pt x="1" y="1216"/>
                      <a:pt x="365" y="1581"/>
                      <a:pt x="821" y="1581"/>
                    </a:cubicBezTo>
                    <a:cubicBezTo>
                      <a:pt x="1277" y="1581"/>
                      <a:pt x="1612" y="1246"/>
                      <a:pt x="1612" y="790"/>
                    </a:cubicBezTo>
                    <a:cubicBezTo>
                      <a:pt x="1612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3"/>
              <p:cNvSpPr/>
              <p:nvPr/>
            </p:nvSpPr>
            <p:spPr>
              <a:xfrm>
                <a:off x="4591125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821" y="1581"/>
                    </a:cubicBezTo>
                    <a:cubicBezTo>
                      <a:pt x="1277" y="1581"/>
                      <a:pt x="1612" y="1217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3"/>
              <p:cNvSpPr/>
              <p:nvPr/>
            </p:nvSpPr>
            <p:spPr>
              <a:xfrm>
                <a:off x="4591125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5"/>
                      <a:pt x="1" y="790"/>
                    </a:cubicBezTo>
                    <a:cubicBezTo>
                      <a:pt x="1" y="1216"/>
                      <a:pt x="365" y="1611"/>
                      <a:pt x="821" y="1611"/>
                    </a:cubicBezTo>
                    <a:cubicBezTo>
                      <a:pt x="1277" y="1611"/>
                      <a:pt x="1612" y="1216"/>
                      <a:pt x="1612" y="790"/>
                    </a:cubicBezTo>
                    <a:cubicBezTo>
                      <a:pt x="1612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3"/>
              <p:cNvSpPr/>
              <p:nvPr/>
            </p:nvSpPr>
            <p:spPr>
              <a:xfrm>
                <a:off x="443762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3"/>
              <p:cNvSpPr/>
              <p:nvPr/>
            </p:nvSpPr>
            <p:spPr>
              <a:xfrm>
                <a:off x="443762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3"/>
              <p:cNvSpPr/>
              <p:nvPr/>
            </p:nvSpPr>
            <p:spPr>
              <a:xfrm>
                <a:off x="443762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3"/>
              <p:cNvSpPr/>
              <p:nvPr/>
            </p:nvSpPr>
            <p:spPr>
              <a:xfrm>
                <a:off x="443762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3"/>
              <p:cNvSpPr/>
              <p:nvPr/>
            </p:nvSpPr>
            <p:spPr>
              <a:xfrm>
                <a:off x="443762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3"/>
              <p:cNvSpPr/>
              <p:nvPr/>
            </p:nvSpPr>
            <p:spPr>
              <a:xfrm>
                <a:off x="428260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3"/>
              <p:cNvSpPr/>
              <p:nvPr/>
            </p:nvSpPr>
            <p:spPr>
              <a:xfrm>
                <a:off x="428260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3"/>
              <p:cNvSpPr/>
              <p:nvPr/>
            </p:nvSpPr>
            <p:spPr>
              <a:xfrm>
                <a:off x="428260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3"/>
              <p:cNvSpPr/>
              <p:nvPr/>
            </p:nvSpPr>
            <p:spPr>
              <a:xfrm>
                <a:off x="428260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3"/>
              <p:cNvSpPr/>
              <p:nvPr/>
            </p:nvSpPr>
            <p:spPr>
              <a:xfrm>
                <a:off x="428260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2" name="Google Shape;2212;p33"/>
            <p:cNvSpPr/>
            <p:nvPr/>
          </p:nvSpPr>
          <p:spPr>
            <a:xfrm>
              <a:off x="1210500" y="4321927"/>
              <a:ext cx="459428" cy="403531"/>
            </a:xfrm>
            <a:custGeom>
              <a:avLst/>
              <a:gdLst/>
              <a:ahLst/>
              <a:cxnLst/>
              <a:rect l="l" t="t" r="r" b="b"/>
              <a:pathLst>
                <a:path w="7874" h="6916" extrusionOk="0">
                  <a:moveTo>
                    <a:pt x="3945" y="0"/>
                  </a:moveTo>
                  <a:cubicBezTo>
                    <a:pt x="3502" y="0"/>
                    <a:pt x="3051" y="86"/>
                    <a:pt x="2615" y="266"/>
                  </a:cubicBezTo>
                  <a:cubicBezTo>
                    <a:pt x="852" y="996"/>
                    <a:pt x="1" y="3032"/>
                    <a:pt x="761" y="4795"/>
                  </a:cubicBezTo>
                  <a:cubicBezTo>
                    <a:pt x="1310" y="6122"/>
                    <a:pt x="2582" y="6915"/>
                    <a:pt x="3930" y="6915"/>
                  </a:cubicBezTo>
                  <a:cubicBezTo>
                    <a:pt x="4373" y="6915"/>
                    <a:pt x="4824" y="6830"/>
                    <a:pt x="5259" y="6649"/>
                  </a:cubicBezTo>
                  <a:cubicBezTo>
                    <a:pt x="7022" y="5920"/>
                    <a:pt x="7873" y="3883"/>
                    <a:pt x="7114" y="2120"/>
                  </a:cubicBezTo>
                  <a:cubicBezTo>
                    <a:pt x="6564" y="793"/>
                    <a:pt x="5292" y="0"/>
                    <a:pt x="39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3"/>
            <p:cNvSpPr/>
            <p:nvPr/>
          </p:nvSpPr>
          <p:spPr>
            <a:xfrm>
              <a:off x="118325" y="3416275"/>
              <a:ext cx="655825" cy="972700"/>
            </a:xfrm>
            <a:custGeom>
              <a:avLst/>
              <a:gdLst/>
              <a:ahLst/>
              <a:cxnLst/>
              <a:rect l="l" t="t" r="r" b="b"/>
              <a:pathLst>
                <a:path w="26233" h="38908" extrusionOk="0">
                  <a:moveTo>
                    <a:pt x="6627" y="1"/>
                  </a:moveTo>
                  <a:cubicBezTo>
                    <a:pt x="1" y="14864"/>
                    <a:pt x="6658" y="32311"/>
                    <a:pt x="21521" y="38907"/>
                  </a:cubicBezTo>
                  <a:lnTo>
                    <a:pt x="26232" y="28360"/>
                  </a:lnTo>
                  <a:cubicBezTo>
                    <a:pt x="17175" y="24317"/>
                    <a:pt x="13162" y="13770"/>
                    <a:pt x="17175" y="4712"/>
                  </a:cubicBezTo>
                  <a:lnTo>
                    <a:pt x="6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4" name="Google Shape;2214;p33"/>
            <p:cNvGrpSpPr/>
            <p:nvPr/>
          </p:nvGrpSpPr>
          <p:grpSpPr>
            <a:xfrm>
              <a:off x="7901289" y="1650275"/>
              <a:ext cx="404300" cy="403525"/>
              <a:chOff x="6430825" y="1762350"/>
              <a:chExt cx="404300" cy="403525"/>
            </a:xfrm>
          </p:grpSpPr>
          <p:sp>
            <p:nvSpPr>
              <p:cNvPr id="2215" name="Google Shape;2215;p33"/>
              <p:cNvSpPr/>
              <p:nvPr/>
            </p:nvSpPr>
            <p:spPr>
              <a:xfrm>
                <a:off x="6430825" y="1762350"/>
                <a:ext cx="486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1" y="0"/>
                    </a:moveTo>
                    <a:lnTo>
                      <a:pt x="1" y="1946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3"/>
              <p:cNvSpPr/>
              <p:nvPr/>
            </p:nvSpPr>
            <p:spPr>
              <a:xfrm>
                <a:off x="6430825" y="1762350"/>
                <a:ext cx="138325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502" extrusionOk="0">
                    <a:moveTo>
                      <a:pt x="3587" y="0"/>
                    </a:moveTo>
                    <a:lnTo>
                      <a:pt x="1" y="3587"/>
                    </a:lnTo>
                    <a:lnTo>
                      <a:pt x="1" y="5502"/>
                    </a:lnTo>
                    <a:lnTo>
                      <a:pt x="55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3"/>
              <p:cNvSpPr/>
              <p:nvPr/>
            </p:nvSpPr>
            <p:spPr>
              <a:xfrm>
                <a:off x="6430825" y="1762350"/>
                <a:ext cx="404300" cy="403525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6141" extrusionOk="0">
                    <a:moveTo>
                      <a:pt x="14317" y="0"/>
                    </a:moveTo>
                    <a:lnTo>
                      <a:pt x="1" y="14286"/>
                    </a:lnTo>
                    <a:lnTo>
                      <a:pt x="1" y="16140"/>
                    </a:lnTo>
                    <a:lnTo>
                      <a:pt x="161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3"/>
              <p:cNvSpPr/>
              <p:nvPr/>
            </p:nvSpPr>
            <p:spPr>
              <a:xfrm>
                <a:off x="6430825" y="1762350"/>
                <a:ext cx="316150" cy="31537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12615" extrusionOk="0">
                    <a:moveTo>
                      <a:pt x="10730" y="0"/>
                    </a:moveTo>
                    <a:lnTo>
                      <a:pt x="1" y="10730"/>
                    </a:lnTo>
                    <a:lnTo>
                      <a:pt x="1" y="12615"/>
                    </a:lnTo>
                    <a:lnTo>
                      <a:pt x="126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3"/>
              <p:cNvSpPr/>
              <p:nvPr/>
            </p:nvSpPr>
            <p:spPr>
              <a:xfrm>
                <a:off x="6430825" y="1762350"/>
                <a:ext cx="226475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9059" extrusionOk="0">
                    <a:moveTo>
                      <a:pt x="7174" y="0"/>
                    </a:moveTo>
                    <a:lnTo>
                      <a:pt x="1" y="7143"/>
                    </a:lnTo>
                    <a:lnTo>
                      <a:pt x="1" y="9058"/>
                    </a:lnTo>
                    <a:lnTo>
                      <a:pt x="9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0" name="Google Shape;2220;p33"/>
            <p:cNvGrpSpPr/>
            <p:nvPr/>
          </p:nvGrpSpPr>
          <p:grpSpPr>
            <a:xfrm rot="5400000">
              <a:off x="7184575" y="-703175"/>
              <a:ext cx="304750" cy="2174075"/>
              <a:chOff x="6321425" y="110475"/>
              <a:chExt cx="304750" cy="2174075"/>
            </a:xfrm>
          </p:grpSpPr>
          <p:sp>
            <p:nvSpPr>
              <p:cNvPr id="2221" name="Google Shape;2221;p33"/>
              <p:cNvSpPr/>
              <p:nvPr/>
            </p:nvSpPr>
            <p:spPr>
              <a:xfrm>
                <a:off x="6321425" y="1104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3"/>
              <p:cNvSpPr/>
              <p:nvPr/>
            </p:nvSpPr>
            <p:spPr>
              <a:xfrm>
                <a:off x="6321425" y="305000"/>
                <a:ext cx="304750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3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3"/>
              <p:cNvSpPr/>
              <p:nvPr/>
            </p:nvSpPr>
            <p:spPr>
              <a:xfrm>
                <a:off x="6321425" y="4987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3"/>
              <p:cNvSpPr/>
              <p:nvPr/>
            </p:nvSpPr>
            <p:spPr>
              <a:xfrm>
                <a:off x="6321425" y="693325"/>
                <a:ext cx="304750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1" extrusionOk="0">
                    <a:moveTo>
                      <a:pt x="1" y="0"/>
                    </a:moveTo>
                    <a:lnTo>
                      <a:pt x="1" y="2097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3"/>
              <p:cNvSpPr/>
              <p:nvPr/>
            </p:nvSpPr>
            <p:spPr>
              <a:xfrm>
                <a:off x="6321425" y="88710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0"/>
                    </a:moveTo>
                    <a:lnTo>
                      <a:pt x="1" y="2128"/>
                    </a:lnTo>
                    <a:lnTo>
                      <a:pt x="12189" y="9301"/>
                    </a:lnTo>
                    <a:lnTo>
                      <a:pt x="12189" y="7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3"/>
              <p:cNvSpPr/>
              <p:nvPr/>
            </p:nvSpPr>
            <p:spPr>
              <a:xfrm>
                <a:off x="6321425" y="1080850"/>
                <a:ext cx="304750" cy="23332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33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32"/>
                    </a:lnTo>
                    <a:lnTo>
                      <a:pt x="12189" y="7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3"/>
              <p:cNvSpPr/>
              <p:nvPr/>
            </p:nvSpPr>
            <p:spPr>
              <a:xfrm>
                <a:off x="6321425" y="127615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06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3"/>
              <p:cNvSpPr/>
              <p:nvPr/>
            </p:nvSpPr>
            <p:spPr>
              <a:xfrm>
                <a:off x="6321425" y="14699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3"/>
              <p:cNvSpPr/>
              <p:nvPr/>
            </p:nvSpPr>
            <p:spPr>
              <a:xfrm>
                <a:off x="6321425" y="1664450"/>
                <a:ext cx="304750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2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3"/>
              <p:cNvSpPr/>
              <p:nvPr/>
            </p:nvSpPr>
            <p:spPr>
              <a:xfrm>
                <a:off x="6321425" y="18582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3"/>
              <p:cNvSpPr/>
              <p:nvPr/>
            </p:nvSpPr>
            <p:spPr>
              <a:xfrm>
                <a:off x="6321425" y="205200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3" name="Google Shape;2233;p34"/>
          <p:cNvGrpSpPr/>
          <p:nvPr/>
        </p:nvGrpSpPr>
        <p:grpSpPr>
          <a:xfrm>
            <a:off x="0" y="0"/>
            <a:ext cx="8938525" cy="5028825"/>
            <a:chOff x="0" y="0"/>
            <a:chExt cx="8938525" cy="5028825"/>
          </a:xfrm>
        </p:grpSpPr>
        <p:sp>
          <p:nvSpPr>
            <p:cNvPr id="2234" name="Google Shape;2234;p34"/>
            <p:cNvSpPr/>
            <p:nvPr/>
          </p:nvSpPr>
          <p:spPr>
            <a:xfrm>
              <a:off x="6680100" y="1536000"/>
              <a:ext cx="2258425" cy="2057625"/>
            </a:xfrm>
            <a:custGeom>
              <a:avLst/>
              <a:gdLst/>
              <a:ahLst/>
              <a:cxnLst/>
              <a:rect l="l" t="t" r="r" b="b"/>
              <a:pathLst>
                <a:path w="90337" h="82305" extrusionOk="0">
                  <a:moveTo>
                    <a:pt x="45180" y="1"/>
                  </a:moveTo>
                  <a:cubicBezTo>
                    <a:pt x="34651" y="1"/>
                    <a:pt x="24119" y="4020"/>
                    <a:pt x="16080" y="12060"/>
                  </a:cubicBezTo>
                  <a:cubicBezTo>
                    <a:pt x="0" y="28139"/>
                    <a:pt x="0" y="54188"/>
                    <a:pt x="16080" y="70268"/>
                  </a:cubicBezTo>
                  <a:cubicBezTo>
                    <a:pt x="24119" y="78292"/>
                    <a:pt x="34651" y="82304"/>
                    <a:pt x="45180" y="82304"/>
                  </a:cubicBezTo>
                  <a:cubicBezTo>
                    <a:pt x="55708" y="82304"/>
                    <a:pt x="66233" y="78292"/>
                    <a:pt x="74257" y="70268"/>
                  </a:cubicBezTo>
                  <a:cubicBezTo>
                    <a:pt x="90336" y="54188"/>
                    <a:pt x="90336" y="28139"/>
                    <a:pt x="74257" y="12060"/>
                  </a:cubicBezTo>
                  <a:cubicBezTo>
                    <a:pt x="66233" y="4020"/>
                    <a:pt x="55708" y="1"/>
                    <a:pt x="45180" y="1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5" name="Google Shape;2235;p34"/>
            <p:cNvGrpSpPr/>
            <p:nvPr/>
          </p:nvGrpSpPr>
          <p:grpSpPr>
            <a:xfrm rot="5400000">
              <a:off x="7616288" y="2804550"/>
              <a:ext cx="386050" cy="1668750"/>
              <a:chOff x="7496975" y="3413500"/>
              <a:chExt cx="386050" cy="1668750"/>
            </a:xfrm>
          </p:grpSpPr>
          <p:sp>
            <p:nvSpPr>
              <p:cNvPr id="2236" name="Google Shape;2236;p34"/>
              <p:cNvSpPr/>
              <p:nvPr/>
            </p:nvSpPr>
            <p:spPr>
              <a:xfrm>
                <a:off x="7496975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4"/>
              <p:cNvSpPr/>
              <p:nvPr/>
            </p:nvSpPr>
            <p:spPr>
              <a:xfrm>
                <a:off x="7496975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05" y="0"/>
                      <a:pt x="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4"/>
              <p:cNvSpPr/>
              <p:nvPr/>
            </p:nvSpPr>
            <p:spPr>
              <a:xfrm>
                <a:off x="7496975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4"/>
              <p:cNvSpPr/>
              <p:nvPr/>
            </p:nvSpPr>
            <p:spPr>
              <a:xfrm>
                <a:off x="7496975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05" y="0"/>
                      <a:pt x="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4"/>
              <p:cNvSpPr/>
              <p:nvPr/>
            </p:nvSpPr>
            <p:spPr>
              <a:xfrm>
                <a:off x="7496975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05" y="0"/>
                      <a:pt x="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4"/>
              <p:cNvSpPr/>
              <p:nvPr/>
            </p:nvSpPr>
            <p:spPr>
              <a:xfrm>
                <a:off x="7671750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4"/>
              <p:cNvSpPr/>
              <p:nvPr/>
            </p:nvSpPr>
            <p:spPr>
              <a:xfrm>
                <a:off x="7671750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4"/>
              <p:cNvSpPr/>
              <p:nvPr/>
            </p:nvSpPr>
            <p:spPr>
              <a:xfrm>
                <a:off x="7671750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>
                <a:off x="7671750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>
                <a:off x="7671750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4"/>
              <p:cNvSpPr/>
              <p:nvPr/>
            </p:nvSpPr>
            <p:spPr>
              <a:xfrm>
                <a:off x="7846525" y="46376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30"/>
                    </a:cubicBezTo>
                    <a:cubicBezTo>
                      <a:pt x="1" y="1156"/>
                      <a:pt x="335" y="1460"/>
                      <a:pt x="730" y="1460"/>
                    </a:cubicBezTo>
                    <a:cubicBezTo>
                      <a:pt x="1156" y="146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4"/>
              <p:cNvSpPr/>
              <p:nvPr/>
            </p:nvSpPr>
            <p:spPr>
              <a:xfrm>
                <a:off x="7846525" y="4434800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31" y="30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4"/>
              <p:cNvSpPr/>
              <p:nvPr/>
            </p:nvSpPr>
            <p:spPr>
              <a:xfrm>
                <a:off x="7846525" y="4230375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05"/>
                      <a:pt x="1" y="730"/>
                    </a:cubicBezTo>
                    <a:cubicBezTo>
                      <a:pt x="1" y="1126"/>
                      <a:pt x="335" y="1430"/>
                      <a:pt x="730" y="1430"/>
                    </a:cubicBezTo>
                    <a:cubicBezTo>
                      <a:pt x="1156" y="1430"/>
                      <a:pt x="1460" y="1095"/>
                      <a:pt x="1460" y="73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4"/>
              <p:cNvSpPr/>
              <p:nvPr/>
            </p:nvSpPr>
            <p:spPr>
              <a:xfrm>
                <a:off x="7846525" y="40259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31" y="304"/>
                      <a:pt x="1" y="730"/>
                    </a:cubicBezTo>
                    <a:cubicBezTo>
                      <a:pt x="1" y="1156"/>
                      <a:pt x="335" y="1459"/>
                      <a:pt x="730" y="1459"/>
                    </a:cubicBezTo>
                    <a:cubicBezTo>
                      <a:pt x="1156" y="145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4"/>
              <p:cNvSpPr/>
              <p:nvPr/>
            </p:nvSpPr>
            <p:spPr>
              <a:xfrm>
                <a:off x="7496975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4"/>
              <p:cNvSpPr/>
              <p:nvPr/>
            </p:nvSpPr>
            <p:spPr>
              <a:xfrm>
                <a:off x="7496975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05" y="0"/>
                      <a:pt x="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4"/>
              <p:cNvSpPr/>
              <p:nvPr/>
            </p:nvSpPr>
            <p:spPr>
              <a:xfrm>
                <a:off x="7671750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4"/>
              <p:cNvSpPr/>
              <p:nvPr/>
            </p:nvSpPr>
            <p:spPr>
              <a:xfrm>
                <a:off x="7671750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35" y="0"/>
                      <a:pt x="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4"/>
              <p:cNvSpPr/>
              <p:nvPr/>
            </p:nvSpPr>
            <p:spPr>
              <a:xfrm>
                <a:off x="7846525" y="5046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4"/>
              <p:cNvSpPr/>
              <p:nvPr/>
            </p:nvSpPr>
            <p:spPr>
              <a:xfrm>
                <a:off x="7846525" y="48421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0"/>
                    </a:moveTo>
                    <a:cubicBezTo>
                      <a:pt x="335" y="0"/>
                      <a:pt x="31" y="335"/>
                      <a:pt x="1" y="73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4"/>
              <p:cNvSpPr/>
              <p:nvPr/>
            </p:nvSpPr>
            <p:spPr>
              <a:xfrm>
                <a:off x="7846525" y="3821575"/>
                <a:ext cx="3650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60" extrusionOk="0">
                    <a:moveTo>
                      <a:pt x="730" y="0"/>
                    </a:moveTo>
                    <a:cubicBezTo>
                      <a:pt x="335" y="0"/>
                      <a:pt x="31" y="365"/>
                      <a:pt x="1" y="730"/>
                    </a:cubicBezTo>
                    <a:cubicBezTo>
                      <a:pt x="1" y="1155"/>
                      <a:pt x="335" y="1459"/>
                      <a:pt x="730" y="1459"/>
                    </a:cubicBezTo>
                    <a:cubicBezTo>
                      <a:pt x="1156" y="1459"/>
                      <a:pt x="1460" y="1094"/>
                      <a:pt x="1460" y="730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4"/>
              <p:cNvSpPr/>
              <p:nvPr/>
            </p:nvSpPr>
            <p:spPr>
              <a:xfrm>
                <a:off x="7496975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05" y="0"/>
                      <a:pt x="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4"/>
              <p:cNvSpPr/>
              <p:nvPr/>
            </p:nvSpPr>
            <p:spPr>
              <a:xfrm>
                <a:off x="7496975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4"/>
              <p:cNvSpPr/>
              <p:nvPr/>
            </p:nvSpPr>
            <p:spPr>
              <a:xfrm>
                <a:off x="7671750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4"/>
              <p:cNvSpPr/>
              <p:nvPr/>
            </p:nvSpPr>
            <p:spPr>
              <a:xfrm>
                <a:off x="7671750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4"/>
              <p:cNvSpPr/>
              <p:nvPr/>
            </p:nvSpPr>
            <p:spPr>
              <a:xfrm>
                <a:off x="7846525" y="3617925"/>
                <a:ext cx="36500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29" extrusionOk="0">
                    <a:moveTo>
                      <a:pt x="730" y="0"/>
                    </a:moveTo>
                    <a:cubicBezTo>
                      <a:pt x="335" y="0"/>
                      <a:pt x="31" y="334"/>
                      <a:pt x="1" y="699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4"/>
                      <a:pt x="1460" y="699"/>
                    </a:cubicBezTo>
                    <a:cubicBezTo>
                      <a:pt x="1460" y="304"/>
                      <a:pt x="1095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4"/>
              <p:cNvSpPr/>
              <p:nvPr/>
            </p:nvSpPr>
            <p:spPr>
              <a:xfrm>
                <a:off x="7846525" y="3413500"/>
                <a:ext cx="365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430" extrusionOk="0">
                    <a:moveTo>
                      <a:pt x="730" y="1"/>
                    </a:moveTo>
                    <a:cubicBezTo>
                      <a:pt x="335" y="1"/>
                      <a:pt x="31" y="335"/>
                      <a:pt x="1" y="700"/>
                    </a:cubicBezTo>
                    <a:cubicBezTo>
                      <a:pt x="1" y="1125"/>
                      <a:pt x="335" y="1429"/>
                      <a:pt x="730" y="1429"/>
                    </a:cubicBezTo>
                    <a:cubicBezTo>
                      <a:pt x="1156" y="1429"/>
                      <a:pt x="1460" y="1095"/>
                      <a:pt x="1460" y="700"/>
                    </a:cubicBezTo>
                    <a:cubicBezTo>
                      <a:pt x="1460" y="305"/>
                      <a:pt x="1095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3" name="Google Shape;2263;p34"/>
            <p:cNvGrpSpPr/>
            <p:nvPr/>
          </p:nvGrpSpPr>
          <p:grpSpPr>
            <a:xfrm>
              <a:off x="8387900" y="0"/>
              <a:ext cx="304750" cy="2174075"/>
              <a:chOff x="6321425" y="2520625"/>
              <a:chExt cx="304750" cy="2174075"/>
            </a:xfrm>
          </p:grpSpPr>
          <p:sp>
            <p:nvSpPr>
              <p:cNvPr id="2264" name="Google Shape;2264;p34"/>
              <p:cNvSpPr/>
              <p:nvPr/>
            </p:nvSpPr>
            <p:spPr>
              <a:xfrm>
                <a:off x="6321425" y="25206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6321425" y="2715150"/>
                <a:ext cx="304750" cy="2325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3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6321425" y="290892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6321425" y="3103475"/>
                <a:ext cx="304750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1" extrusionOk="0">
                    <a:moveTo>
                      <a:pt x="1" y="0"/>
                    </a:moveTo>
                    <a:lnTo>
                      <a:pt x="1" y="2097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6321425" y="329725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0"/>
                    </a:moveTo>
                    <a:lnTo>
                      <a:pt x="1" y="2128"/>
                    </a:lnTo>
                    <a:lnTo>
                      <a:pt x="12189" y="9301"/>
                    </a:lnTo>
                    <a:lnTo>
                      <a:pt x="12189" y="717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6321425" y="3491000"/>
                <a:ext cx="304750" cy="233325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33" extrusionOk="0">
                    <a:moveTo>
                      <a:pt x="1" y="1"/>
                    </a:moveTo>
                    <a:lnTo>
                      <a:pt x="1" y="2129"/>
                    </a:lnTo>
                    <a:lnTo>
                      <a:pt x="12189" y="9332"/>
                    </a:lnTo>
                    <a:lnTo>
                      <a:pt x="12189" y="7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6321425" y="368630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06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6321425" y="38800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6321425" y="4074600"/>
                <a:ext cx="304750" cy="23180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272" extrusionOk="0">
                    <a:moveTo>
                      <a:pt x="1" y="1"/>
                    </a:moveTo>
                    <a:lnTo>
                      <a:pt x="1" y="2098"/>
                    </a:lnTo>
                    <a:lnTo>
                      <a:pt x="12189" y="9271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6321425" y="4268375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1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6321425" y="4462150"/>
                <a:ext cx="304750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12190" h="9302" extrusionOk="0">
                    <a:moveTo>
                      <a:pt x="1" y="1"/>
                    </a:moveTo>
                    <a:lnTo>
                      <a:pt x="1" y="2128"/>
                    </a:lnTo>
                    <a:lnTo>
                      <a:pt x="12189" y="9302"/>
                    </a:lnTo>
                    <a:lnTo>
                      <a:pt x="12189" y="72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F3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5" name="Google Shape;2275;p34"/>
            <p:cNvSpPr/>
            <p:nvPr/>
          </p:nvSpPr>
          <p:spPr>
            <a:xfrm>
              <a:off x="7843150" y="3784600"/>
              <a:ext cx="747000" cy="746225"/>
            </a:xfrm>
            <a:custGeom>
              <a:avLst/>
              <a:gdLst/>
              <a:ahLst/>
              <a:cxnLst/>
              <a:rect l="l" t="t" r="r" b="b"/>
              <a:pathLst>
                <a:path w="29880" h="29849" extrusionOk="0">
                  <a:moveTo>
                    <a:pt x="5107" y="0"/>
                  </a:moveTo>
                  <a:lnTo>
                    <a:pt x="1" y="5076"/>
                  </a:lnTo>
                  <a:lnTo>
                    <a:pt x="9849" y="14924"/>
                  </a:lnTo>
                  <a:lnTo>
                    <a:pt x="1" y="24742"/>
                  </a:lnTo>
                  <a:lnTo>
                    <a:pt x="5107" y="29849"/>
                  </a:lnTo>
                  <a:lnTo>
                    <a:pt x="14955" y="20000"/>
                  </a:lnTo>
                  <a:lnTo>
                    <a:pt x="24773" y="29849"/>
                  </a:lnTo>
                  <a:lnTo>
                    <a:pt x="29880" y="24773"/>
                  </a:lnTo>
                  <a:lnTo>
                    <a:pt x="20032" y="14924"/>
                  </a:lnTo>
                  <a:lnTo>
                    <a:pt x="29880" y="5076"/>
                  </a:lnTo>
                  <a:lnTo>
                    <a:pt x="24773" y="0"/>
                  </a:lnTo>
                  <a:lnTo>
                    <a:pt x="14955" y="9818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>
              <a:off x="0" y="0"/>
              <a:ext cx="2554000" cy="2554000"/>
            </a:xfrm>
            <a:custGeom>
              <a:avLst/>
              <a:gdLst/>
              <a:ahLst/>
              <a:cxnLst/>
              <a:rect l="l" t="t" r="r" b="b"/>
              <a:pathLst>
                <a:path w="102160" h="102160" extrusionOk="0">
                  <a:moveTo>
                    <a:pt x="0" y="0"/>
                  </a:moveTo>
                  <a:lnTo>
                    <a:pt x="0" y="102160"/>
                  </a:lnTo>
                  <a:lnTo>
                    <a:pt x="102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>
              <a:off x="77725" y="4511913"/>
              <a:ext cx="2746275" cy="183175"/>
            </a:xfrm>
            <a:custGeom>
              <a:avLst/>
              <a:gdLst/>
              <a:ahLst/>
              <a:cxnLst/>
              <a:rect l="l" t="t" r="r" b="b"/>
              <a:pathLst>
                <a:path w="109851" h="7327" extrusionOk="0">
                  <a:moveTo>
                    <a:pt x="1" y="1"/>
                  </a:moveTo>
                  <a:lnTo>
                    <a:pt x="1" y="7326"/>
                  </a:lnTo>
                  <a:lnTo>
                    <a:pt x="109851" y="7326"/>
                  </a:lnTo>
                  <a:lnTo>
                    <a:pt x="109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>
              <a:off x="1011075" y="3727100"/>
              <a:ext cx="1090475" cy="1089700"/>
            </a:xfrm>
            <a:custGeom>
              <a:avLst/>
              <a:gdLst/>
              <a:ahLst/>
              <a:cxnLst/>
              <a:rect l="l" t="t" r="r" b="b"/>
              <a:pathLst>
                <a:path w="43619" h="43588" extrusionOk="0">
                  <a:moveTo>
                    <a:pt x="21794" y="8572"/>
                  </a:moveTo>
                  <a:cubicBezTo>
                    <a:pt x="29119" y="8572"/>
                    <a:pt x="35047" y="14499"/>
                    <a:pt x="35047" y="21824"/>
                  </a:cubicBezTo>
                  <a:cubicBezTo>
                    <a:pt x="35047" y="29180"/>
                    <a:pt x="29089" y="35107"/>
                    <a:pt x="21794" y="35107"/>
                  </a:cubicBezTo>
                  <a:cubicBezTo>
                    <a:pt x="14469" y="35107"/>
                    <a:pt x="8542" y="29180"/>
                    <a:pt x="8542" y="21824"/>
                  </a:cubicBezTo>
                  <a:cubicBezTo>
                    <a:pt x="8542" y="14499"/>
                    <a:pt x="14469" y="8572"/>
                    <a:pt x="21794" y="8572"/>
                  </a:cubicBezTo>
                  <a:close/>
                  <a:moveTo>
                    <a:pt x="21794" y="0"/>
                  </a:moveTo>
                  <a:cubicBezTo>
                    <a:pt x="9757" y="0"/>
                    <a:pt x="0" y="9757"/>
                    <a:pt x="0" y="21794"/>
                  </a:cubicBezTo>
                  <a:cubicBezTo>
                    <a:pt x="0" y="33831"/>
                    <a:pt x="9757" y="43588"/>
                    <a:pt x="21794" y="43588"/>
                  </a:cubicBezTo>
                  <a:cubicBezTo>
                    <a:pt x="33831" y="43588"/>
                    <a:pt x="43618" y="33892"/>
                    <a:pt x="43618" y="21824"/>
                  </a:cubicBezTo>
                  <a:cubicBezTo>
                    <a:pt x="43618" y="9788"/>
                    <a:pt x="33831" y="0"/>
                    <a:pt x="21794" y="0"/>
                  </a:cubicBezTo>
                  <a:close/>
                </a:path>
              </a:pathLst>
            </a:custGeom>
            <a:solidFill>
              <a:srgbClr val="FFE7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>
              <a:off x="2026275" y="3827600"/>
              <a:ext cx="196850" cy="172900"/>
            </a:xfrm>
            <a:custGeom>
              <a:avLst/>
              <a:gdLst/>
              <a:ahLst/>
              <a:cxnLst/>
              <a:rect l="l" t="t" r="r" b="b"/>
              <a:pathLst>
                <a:path w="7874" h="6916" extrusionOk="0">
                  <a:moveTo>
                    <a:pt x="3945" y="0"/>
                  </a:moveTo>
                  <a:cubicBezTo>
                    <a:pt x="3502" y="0"/>
                    <a:pt x="3051" y="86"/>
                    <a:pt x="2615" y="266"/>
                  </a:cubicBezTo>
                  <a:cubicBezTo>
                    <a:pt x="852" y="996"/>
                    <a:pt x="1" y="3032"/>
                    <a:pt x="761" y="4795"/>
                  </a:cubicBezTo>
                  <a:cubicBezTo>
                    <a:pt x="1310" y="6122"/>
                    <a:pt x="2582" y="6915"/>
                    <a:pt x="3930" y="6915"/>
                  </a:cubicBezTo>
                  <a:cubicBezTo>
                    <a:pt x="4373" y="6915"/>
                    <a:pt x="4824" y="6830"/>
                    <a:pt x="5259" y="6649"/>
                  </a:cubicBezTo>
                  <a:cubicBezTo>
                    <a:pt x="7022" y="5920"/>
                    <a:pt x="7873" y="3883"/>
                    <a:pt x="7114" y="2120"/>
                  </a:cubicBezTo>
                  <a:cubicBezTo>
                    <a:pt x="6564" y="793"/>
                    <a:pt x="5292" y="0"/>
                    <a:pt x="3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>
              <a:off x="7748825" y="261025"/>
              <a:ext cx="292575" cy="292575"/>
            </a:xfrm>
            <a:custGeom>
              <a:avLst/>
              <a:gdLst/>
              <a:ahLst/>
              <a:cxnLst/>
              <a:rect l="l" t="t" r="r" b="b"/>
              <a:pathLst>
                <a:path w="11703" h="11703" extrusionOk="0">
                  <a:moveTo>
                    <a:pt x="5837" y="3101"/>
                  </a:moveTo>
                  <a:cubicBezTo>
                    <a:pt x="7417" y="3101"/>
                    <a:pt x="8633" y="4347"/>
                    <a:pt x="8633" y="5867"/>
                  </a:cubicBezTo>
                  <a:cubicBezTo>
                    <a:pt x="8633" y="7386"/>
                    <a:pt x="7356" y="8663"/>
                    <a:pt x="5837" y="8663"/>
                  </a:cubicBezTo>
                  <a:cubicBezTo>
                    <a:pt x="4286" y="8663"/>
                    <a:pt x="3071" y="7417"/>
                    <a:pt x="3071" y="5867"/>
                  </a:cubicBezTo>
                  <a:cubicBezTo>
                    <a:pt x="3071" y="4316"/>
                    <a:pt x="4317" y="3101"/>
                    <a:pt x="5837" y="3101"/>
                  </a:cubicBezTo>
                  <a:close/>
                  <a:moveTo>
                    <a:pt x="5837" y="0"/>
                  </a:moveTo>
                  <a:cubicBezTo>
                    <a:pt x="2615" y="0"/>
                    <a:pt x="1" y="2645"/>
                    <a:pt x="1" y="5867"/>
                  </a:cubicBezTo>
                  <a:cubicBezTo>
                    <a:pt x="1" y="9089"/>
                    <a:pt x="2615" y="11703"/>
                    <a:pt x="5837" y="11703"/>
                  </a:cubicBezTo>
                  <a:cubicBezTo>
                    <a:pt x="9089" y="11703"/>
                    <a:pt x="11703" y="9089"/>
                    <a:pt x="11703" y="5867"/>
                  </a:cubicBezTo>
                  <a:cubicBezTo>
                    <a:pt x="11703" y="2645"/>
                    <a:pt x="9089" y="0"/>
                    <a:pt x="5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7494275" y="332450"/>
              <a:ext cx="151225" cy="150475"/>
            </a:xfrm>
            <a:custGeom>
              <a:avLst/>
              <a:gdLst/>
              <a:ahLst/>
              <a:cxnLst/>
              <a:rect l="l" t="t" r="r" b="b"/>
              <a:pathLst>
                <a:path w="6049" h="6019" extrusionOk="0">
                  <a:moveTo>
                    <a:pt x="3009" y="1551"/>
                  </a:moveTo>
                  <a:cubicBezTo>
                    <a:pt x="3799" y="1551"/>
                    <a:pt x="4438" y="2219"/>
                    <a:pt x="4438" y="3010"/>
                  </a:cubicBezTo>
                  <a:cubicBezTo>
                    <a:pt x="4438" y="3800"/>
                    <a:pt x="3799" y="4438"/>
                    <a:pt x="3009" y="4438"/>
                  </a:cubicBezTo>
                  <a:cubicBezTo>
                    <a:pt x="2188" y="4438"/>
                    <a:pt x="1550" y="3800"/>
                    <a:pt x="1550" y="3010"/>
                  </a:cubicBezTo>
                  <a:cubicBezTo>
                    <a:pt x="1550" y="2219"/>
                    <a:pt x="2188" y="1551"/>
                    <a:pt x="3009" y="1551"/>
                  </a:cubicBezTo>
                  <a:close/>
                  <a:moveTo>
                    <a:pt x="3009" y="0"/>
                  </a:moveTo>
                  <a:cubicBezTo>
                    <a:pt x="1337" y="0"/>
                    <a:pt x="0" y="1368"/>
                    <a:pt x="0" y="3010"/>
                  </a:cubicBezTo>
                  <a:cubicBezTo>
                    <a:pt x="0" y="4681"/>
                    <a:pt x="1368" y="6019"/>
                    <a:pt x="3009" y="6019"/>
                  </a:cubicBezTo>
                  <a:cubicBezTo>
                    <a:pt x="4681" y="6019"/>
                    <a:pt x="5988" y="4651"/>
                    <a:pt x="5988" y="3010"/>
                  </a:cubicBezTo>
                  <a:cubicBezTo>
                    <a:pt x="6049" y="1338"/>
                    <a:pt x="4681" y="0"/>
                    <a:pt x="3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>
              <a:off x="511050" y="4056125"/>
              <a:ext cx="655825" cy="972700"/>
            </a:xfrm>
            <a:custGeom>
              <a:avLst/>
              <a:gdLst/>
              <a:ahLst/>
              <a:cxnLst/>
              <a:rect l="l" t="t" r="r" b="b"/>
              <a:pathLst>
                <a:path w="26233" h="38908" extrusionOk="0">
                  <a:moveTo>
                    <a:pt x="6627" y="1"/>
                  </a:moveTo>
                  <a:cubicBezTo>
                    <a:pt x="1" y="14864"/>
                    <a:pt x="6658" y="32311"/>
                    <a:pt x="21521" y="38907"/>
                  </a:cubicBezTo>
                  <a:lnTo>
                    <a:pt x="26232" y="28360"/>
                  </a:lnTo>
                  <a:cubicBezTo>
                    <a:pt x="17175" y="24317"/>
                    <a:pt x="13162" y="13770"/>
                    <a:pt x="17175" y="4712"/>
                  </a:cubicBezTo>
                  <a:lnTo>
                    <a:pt x="66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3" name="Google Shape;2283;p34"/>
            <p:cNvGrpSpPr/>
            <p:nvPr/>
          </p:nvGrpSpPr>
          <p:grpSpPr>
            <a:xfrm>
              <a:off x="720004" y="540002"/>
              <a:ext cx="702925" cy="702925"/>
              <a:chOff x="1256725" y="1383150"/>
              <a:chExt cx="702925" cy="702925"/>
            </a:xfrm>
          </p:grpSpPr>
          <p:sp>
            <p:nvSpPr>
              <p:cNvPr id="2284" name="Google Shape;2284;p34"/>
              <p:cNvSpPr/>
              <p:nvPr/>
            </p:nvSpPr>
            <p:spPr>
              <a:xfrm>
                <a:off x="1512800" y="1640000"/>
                <a:ext cx="189250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7600" extrusionOk="0">
                    <a:moveTo>
                      <a:pt x="1" y="1"/>
                    </a:moveTo>
                    <a:lnTo>
                      <a:pt x="1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3" y="583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4"/>
              <p:cNvSpPr/>
              <p:nvPr/>
            </p:nvSpPr>
            <p:spPr>
              <a:xfrm>
                <a:off x="1640475" y="1512350"/>
                <a:ext cx="1899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7599" h="7569" extrusionOk="0">
                    <a:moveTo>
                      <a:pt x="0" y="0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6"/>
                    </a:lnTo>
                    <a:lnTo>
                      <a:pt x="1733" y="5866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4"/>
              <p:cNvSpPr/>
              <p:nvPr/>
            </p:nvSpPr>
            <p:spPr>
              <a:xfrm>
                <a:off x="1769650" y="1383150"/>
                <a:ext cx="1900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7"/>
                    </a:lnTo>
                    <a:lnTo>
                      <a:pt x="1733" y="5867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4"/>
              <p:cNvSpPr/>
              <p:nvPr/>
            </p:nvSpPr>
            <p:spPr>
              <a:xfrm>
                <a:off x="1256725" y="1897600"/>
                <a:ext cx="188475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7539" extrusionOk="0">
                    <a:moveTo>
                      <a:pt x="0" y="1"/>
                    </a:moveTo>
                    <a:lnTo>
                      <a:pt x="0" y="7539"/>
                    </a:lnTo>
                    <a:lnTo>
                      <a:pt x="7538" y="7539"/>
                    </a:lnTo>
                    <a:lnTo>
                      <a:pt x="7538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4"/>
              <p:cNvSpPr/>
              <p:nvPr/>
            </p:nvSpPr>
            <p:spPr>
              <a:xfrm>
                <a:off x="1383625" y="1769175"/>
                <a:ext cx="189225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600" extrusionOk="0">
                    <a:moveTo>
                      <a:pt x="0" y="1"/>
                    </a:moveTo>
                    <a:lnTo>
                      <a:pt x="0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_1_1"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0" name="Google Shape;2290;p35"/>
          <p:cNvGrpSpPr/>
          <p:nvPr/>
        </p:nvGrpSpPr>
        <p:grpSpPr>
          <a:xfrm>
            <a:off x="-6421" y="-2029661"/>
            <a:ext cx="10389027" cy="7537178"/>
            <a:chOff x="-6421" y="-2029661"/>
            <a:chExt cx="10389027" cy="7537178"/>
          </a:xfrm>
        </p:grpSpPr>
        <p:sp>
          <p:nvSpPr>
            <p:cNvPr id="2291" name="Google Shape;2291;p35"/>
            <p:cNvSpPr/>
            <p:nvPr/>
          </p:nvSpPr>
          <p:spPr>
            <a:xfrm>
              <a:off x="-6421" y="-9011"/>
              <a:ext cx="2554000" cy="2554000"/>
            </a:xfrm>
            <a:custGeom>
              <a:avLst/>
              <a:gdLst/>
              <a:ahLst/>
              <a:cxnLst/>
              <a:rect l="l" t="t" r="r" b="b"/>
              <a:pathLst>
                <a:path w="102160" h="102160" extrusionOk="0">
                  <a:moveTo>
                    <a:pt x="0" y="0"/>
                  </a:moveTo>
                  <a:lnTo>
                    <a:pt x="0" y="102160"/>
                  </a:lnTo>
                  <a:lnTo>
                    <a:pt x="102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2" name="Google Shape;2292;p35"/>
            <p:cNvGrpSpPr/>
            <p:nvPr/>
          </p:nvGrpSpPr>
          <p:grpSpPr>
            <a:xfrm>
              <a:off x="877329" y="956789"/>
              <a:ext cx="702925" cy="702925"/>
              <a:chOff x="1256725" y="1383150"/>
              <a:chExt cx="702925" cy="702925"/>
            </a:xfrm>
          </p:grpSpPr>
          <p:sp>
            <p:nvSpPr>
              <p:cNvPr id="2293" name="Google Shape;2293;p35"/>
              <p:cNvSpPr/>
              <p:nvPr/>
            </p:nvSpPr>
            <p:spPr>
              <a:xfrm>
                <a:off x="1512800" y="1640000"/>
                <a:ext cx="189250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7600" extrusionOk="0">
                    <a:moveTo>
                      <a:pt x="1" y="1"/>
                    </a:moveTo>
                    <a:lnTo>
                      <a:pt x="1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3" y="5837"/>
                    </a:lnTo>
                    <a:lnTo>
                      <a:pt x="1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5"/>
              <p:cNvSpPr/>
              <p:nvPr/>
            </p:nvSpPr>
            <p:spPr>
              <a:xfrm>
                <a:off x="1640475" y="1512350"/>
                <a:ext cx="18997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7599" h="7569" extrusionOk="0">
                    <a:moveTo>
                      <a:pt x="0" y="0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6"/>
                    </a:lnTo>
                    <a:lnTo>
                      <a:pt x="1733" y="5866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5"/>
              <p:cNvSpPr/>
              <p:nvPr/>
            </p:nvSpPr>
            <p:spPr>
              <a:xfrm>
                <a:off x="1769650" y="1383150"/>
                <a:ext cx="190000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7599" y="7569"/>
                    </a:lnTo>
                    <a:lnTo>
                      <a:pt x="7599" y="5867"/>
                    </a:lnTo>
                    <a:lnTo>
                      <a:pt x="1733" y="5867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5"/>
              <p:cNvSpPr/>
              <p:nvPr/>
            </p:nvSpPr>
            <p:spPr>
              <a:xfrm>
                <a:off x="1256725" y="1897600"/>
                <a:ext cx="188475" cy="188475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7539" extrusionOk="0">
                    <a:moveTo>
                      <a:pt x="0" y="1"/>
                    </a:moveTo>
                    <a:lnTo>
                      <a:pt x="0" y="7539"/>
                    </a:lnTo>
                    <a:lnTo>
                      <a:pt x="7538" y="7539"/>
                    </a:lnTo>
                    <a:lnTo>
                      <a:pt x="7538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5"/>
              <p:cNvSpPr/>
              <p:nvPr/>
            </p:nvSpPr>
            <p:spPr>
              <a:xfrm>
                <a:off x="1383625" y="1769175"/>
                <a:ext cx="189225" cy="190000"/>
              </a:xfrm>
              <a:custGeom>
                <a:avLst/>
                <a:gdLst/>
                <a:ahLst/>
                <a:cxnLst/>
                <a:rect l="l" t="t" r="r" b="b"/>
                <a:pathLst>
                  <a:path w="7569" h="7600" extrusionOk="0">
                    <a:moveTo>
                      <a:pt x="0" y="1"/>
                    </a:moveTo>
                    <a:lnTo>
                      <a:pt x="0" y="7600"/>
                    </a:lnTo>
                    <a:lnTo>
                      <a:pt x="7569" y="7600"/>
                    </a:lnTo>
                    <a:lnTo>
                      <a:pt x="7569" y="5837"/>
                    </a:lnTo>
                    <a:lnTo>
                      <a:pt x="1702" y="5837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8" name="Google Shape;2298;p35"/>
            <p:cNvSpPr/>
            <p:nvPr/>
          </p:nvSpPr>
          <p:spPr>
            <a:xfrm>
              <a:off x="281554" y="-2029661"/>
              <a:ext cx="2667250" cy="3848550"/>
            </a:xfrm>
            <a:custGeom>
              <a:avLst/>
              <a:gdLst/>
              <a:ahLst/>
              <a:cxnLst/>
              <a:rect l="l" t="t" r="r" b="b"/>
              <a:pathLst>
                <a:path w="106690" h="153942" extrusionOk="0">
                  <a:moveTo>
                    <a:pt x="105222" y="731"/>
                  </a:moveTo>
                  <a:cubicBezTo>
                    <a:pt x="105363" y="731"/>
                    <a:pt x="105506" y="779"/>
                    <a:pt x="105626" y="885"/>
                  </a:cubicBezTo>
                  <a:cubicBezTo>
                    <a:pt x="105869" y="1098"/>
                    <a:pt x="105930" y="1493"/>
                    <a:pt x="105687" y="1767"/>
                  </a:cubicBezTo>
                  <a:cubicBezTo>
                    <a:pt x="99881" y="8393"/>
                    <a:pt x="100824" y="14989"/>
                    <a:pt x="101827" y="21919"/>
                  </a:cubicBezTo>
                  <a:cubicBezTo>
                    <a:pt x="102860" y="28849"/>
                    <a:pt x="103833" y="36023"/>
                    <a:pt x="97662" y="43105"/>
                  </a:cubicBezTo>
                  <a:cubicBezTo>
                    <a:pt x="91895" y="49724"/>
                    <a:pt x="85199" y="50130"/>
                    <a:pt x="78641" y="50130"/>
                  </a:cubicBezTo>
                  <a:cubicBezTo>
                    <a:pt x="78182" y="50130"/>
                    <a:pt x="77724" y="50128"/>
                    <a:pt x="77267" y="50126"/>
                  </a:cubicBezTo>
                  <a:cubicBezTo>
                    <a:pt x="76821" y="50124"/>
                    <a:pt x="76378" y="50123"/>
                    <a:pt x="75935" y="50123"/>
                  </a:cubicBezTo>
                  <a:cubicBezTo>
                    <a:pt x="69404" y="50123"/>
                    <a:pt x="63221" y="50516"/>
                    <a:pt x="57783" y="56722"/>
                  </a:cubicBezTo>
                  <a:cubicBezTo>
                    <a:pt x="51978" y="63379"/>
                    <a:pt x="52920" y="69944"/>
                    <a:pt x="53923" y="76905"/>
                  </a:cubicBezTo>
                  <a:cubicBezTo>
                    <a:pt x="54926" y="83835"/>
                    <a:pt x="55929" y="91009"/>
                    <a:pt x="49759" y="98091"/>
                  </a:cubicBezTo>
                  <a:cubicBezTo>
                    <a:pt x="44020" y="104710"/>
                    <a:pt x="37299" y="105116"/>
                    <a:pt x="30737" y="105116"/>
                  </a:cubicBezTo>
                  <a:cubicBezTo>
                    <a:pt x="30278" y="105116"/>
                    <a:pt x="29820" y="105114"/>
                    <a:pt x="29363" y="105112"/>
                  </a:cubicBezTo>
                  <a:cubicBezTo>
                    <a:pt x="29299" y="105112"/>
                    <a:pt x="29236" y="105112"/>
                    <a:pt x="29172" y="105112"/>
                  </a:cubicBezTo>
                  <a:cubicBezTo>
                    <a:pt x="22221" y="105112"/>
                    <a:pt x="15633" y="105142"/>
                    <a:pt x="9910" y="111708"/>
                  </a:cubicBezTo>
                  <a:cubicBezTo>
                    <a:pt x="4104" y="118395"/>
                    <a:pt x="5047" y="124991"/>
                    <a:pt x="6050" y="131921"/>
                  </a:cubicBezTo>
                  <a:cubicBezTo>
                    <a:pt x="7022" y="138851"/>
                    <a:pt x="8056" y="146025"/>
                    <a:pt x="1855" y="153107"/>
                  </a:cubicBezTo>
                  <a:cubicBezTo>
                    <a:pt x="1738" y="153241"/>
                    <a:pt x="1566" y="153310"/>
                    <a:pt x="1389" y="153310"/>
                  </a:cubicBezTo>
                  <a:cubicBezTo>
                    <a:pt x="1245" y="153310"/>
                    <a:pt x="1097" y="153263"/>
                    <a:pt x="974" y="153168"/>
                  </a:cubicBezTo>
                  <a:cubicBezTo>
                    <a:pt x="730" y="152924"/>
                    <a:pt x="670" y="152560"/>
                    <a:pt x="913" y="152286"/>
                  </a:cubicBezTo>
                  <a:cubicBezTo>
                    <a:pt x="6718" y="145599"/>
                    <a:pt x="5776" y="139034"/>
                    <a:pt x="4773" y="132073"/>
                  </a:cubicBezTo>
                  <a:cubicBezTo>
                    <a:pt x="3800" y="125173"/>
                    <a:pt x="2767" y="117969"/>
                    <a:pt x="8968" y="110918"/>
                  </a:cubicBezTo>
                  <a:cubicBezTo>
                    <a:pt x="14566" y="104433"/>
                    <a:pt x="21098" y="103886"/>
                    <a:pt x="27506" y="103886"/>
                  </a:cubicBezTo>
                  <a:cubicBezTo>
                    <a:pt x="28127" y="103886"/>
                    <a:pt x="28746" y="103891"/>
                    <a:pt x="29363" y="103896"/>
                  </a:cubicBezTo>
                  <a:cubicBezTo>
                    <a:pt x="29808" y="103898"/>
                    <a:pt x="30251" y="103900"/>
                    <a:pt x="30692" y="103900"/>
                  </a:cubicBezTo>
                  <a:cubicBezTo>
                    <a:pt x="37224" y="103900"/>
                    <a:pt x="43409" y="103505"/>
                    <a:pt x="48847" y="97270"/>
                  </a:cubicBezTo>
                  <a:cubicBezTo>
                    <a:pt x="54683" y="90644"/>
                    <a:pt x="53710" y="84048"/>
                    <a:pt x="52738" y="77087"/>
                  </a:cubicBezTo>
                  <a:cubicBezTo>
                    <a:pt x="51734" y="70188"/>
                    <a:pt x="50731" y="63014"/>
                    <a:pt x="56841" y="55932"/>
                  </a:cubicBezTo>
                  <a:cubicBezTo>
                    <a:pt x="62584" y="49312"/>
                    <a:pt x="69248" y="48906"/>
                    <a:pt x="75780" y="48906"/>
                  </a:cubicBezTo>
                  <a:cubicBezTo>
                    <a:pt x="76266" y="48906"/>
                    <a:pt x="76752" y="48908"/>
                    <a:pt x="77236" y="48911"/>
                  </a:cubicBezTo>
                  <a:cubicBezTo>
                    <a:pt x="77681" y="48912"/>
                    <a:pt x="78124" y="48914"/>
                    <a:pt x="78565" y="48914"/>
                  </a:cubicBezTo>
                  <a:cubicBezTo>
                    <a:pt x="85097" y="48914"/>
                    <a:pt x="91282" y="48520"/>
                    <a:pt x="96720" y="42284"/>
                  </a:cubicBezTo>
                  <a:cubicBezTo>
                    <a:pt x="102556" y="35658"/>
                    <a:pt x="101583" y="29093"/>
                    <a:pt x="100611" y="22132"/>
                  </a:cubicBezTo>
                  <a:cubicBezTo>
                    <a:pt x="99577" y="15202"/>
                    <a:pt x="98574" y="8028"/>
                    <a:pt x="104745" y="946"/>
                  </a:cubicBezTo>
                  <a:cubicBezTo>
                    <a:pt x="104864" y="810"/>
                    <a:pt x="105041" y="731"/>
                    <a:pt x="105222" y="731"/>
                  </a:cubicBezTo>
                  <a:close/>
                  <a:moveTo>
                    <a:pt x="105285" y="1"/>
                  </a:moveTo>
                  <a:cubicBezTo>
                    <a:pt x="104927" y="1"/>
                    <a:pt x="104568" y="147"/>
                    <a:pt x="104319" y="430"/>
                  </a:cubicBezTo>
                  <a:cubicBezTo>
                    <a:pt x="97997" y="7755"/>
                    <a:pt x="99000" y="15050"/>
                    <a:pt x="100033" y="22132"/>
                  </a:cubicBezTo>
                  <a:cubicBezTo>
                    <a:pt x="100975" y="28941"/>
                    <a:pt x="101948" y="35385"/>
                    <a:pt x="96325" y="41798"/>
                  </a:cubicBezTo>
                  <a:cubicBezTo>
                    <a:pt x="91221" y="47675"/>
                    <a:pt x="85391" y="48192"/>
                    <a:pt x="79220" y="48192"/>
                  </a:cubicBezTo>
                  <a:cubicBezTo>
                    <a:pt x="78593" y="48192"/>
                    <a:pt x="77962" y="48187"/>
                    <a:pt x="77328" y="48181"/>
                  </a:cubicBezTo>
                  <a:cubicBezTo>
                    <a:pt x="77269" y="48181"/>
                    <a:pt x="77210" y="48181"/>
                    <a:pt x="77150" y="48181"/>
                  </a:cubicBezTo>
                  <a:cubicBezTo>
                    <a:pt x="70063" y="48181"/>
                    <a:pt x="62746" y="48211"/>
                    <a:pt x="56415" y="55446"/>
                  </a:cubicBezTo>
                  <a:cubicBezTo>
                    <a:pt x="50063" y="62771"/>
                    <a:pt x="51096" y="70066"/>
                    <a:pt x="52130" y="77148"/>
                  </a:cubicBezTo>
                  <a:cubicBezTo>
                    <a:pt x="53072" y="83957"/>
                    <a:pt x="54014" y="90401"/>
                    <a:pt x="48391" y="96814"/>
                  </a:cubicBezTo>
                  <a:cubicBezTo>
                    <a:pt x="43287" y="102691"/>
                    <a:pt x="37457" y="103208"/>
                    <a:pt x="31286" y="103208"/>
                  </a:cubicBezTo>
                  <a:cubicBezTo>
                    <a:pt x="30659" y="103208"/>
                    <a:pt x="30028" y="103203"/>
                    <a:pt x="29394" y="103197"/>
                  </a:cubicBezTo>
                  <a:cubicBezTo>
                    <a:pt x="29335" y="103197"/>
                    <a:pt x="29276" y="103197"/>
                    <a:pt x="29216" y="103197"/>
                  </a:cubicBezTo>
                  <a:cubicBezTo>
                    <a:pt x="22129" y="103197"/>
                    <a:pt x="14842" y="103227"/>
                    <a:pt x="8512" y="110462"/>
                  </a:cubicBezTo>
                  <a:cubicBezTo>
                    <a:pt x="2129" y="117787"/>
                    <a:pt x="3132" y="125082"/>
                    <a:pt x="4165" y="132164"/>
                  </a:cubicBezTo>
                  <a:cubicBezTo>
                    <a:pt x="5168" y="138973"/>
                    <a:pt x="6080" y="145386"/>
                    <a:pt x="457" y="151830"/>
                  </a:cubicBezTo>
                  <a:cubicBezTo>
                    <a:pt x="1" y="152377"/>
                    <a:pt x="31" y="153168"/>
                    <a:pt x="578" y="153624"/>
                  </a:cubicBezTo>
                  <a:cubicBezTo>
                    <a:pt x="803" y="153834"/>
                    <a:pt x="1093" y="153941"/>
                    <a:pt x="1387" y="153941"/>
                  </a:cubicBezTo>
                  <a:cubicBezTo>
                    <a:pt x="1730" y="153941"/>
                    <a:pt x="2080" y="153796"/>
                    <a:pt x="2341" y="153502"/>
                  </a:cubicBezTo>
                  <a:cubicBezTo>
                    <a:pt x="8725" y="146177"/>
                    <a:pt x="7661" y="138882"/>
                    <a:pt x="6688" y="131800"/>
                  </a:cubicBezTo>
                  <a:cubicBezTo>
                    <a:pt x="5685" y="125021"/>
                    <a:pt x="4773" y="118608"/>
                    <a:pt x="10396" y="112134"/>
                  </a:cubicBezTo>
                  <a:cubicBezTo>
                    <a:pt x="15634" y="106131"/>
                    <a:pt x="21637" y="105746"/>
                    <a:pt x="27987" y="105746"/>
                  </a:cubicBezTo>
                  <a:cubicBezTo>
                    <a:pt x="28454" y="105746"/>
                    <a:pt x="28923" y="105748"/>
                    <a:pt x="29394" y="105750"/>
                  </a:cubicBezTo>
                  <a:cubicBezTo>
                    <a:pt x="29453" y="105750"/>
                    <a:pt x="29512" y="105750"/>
                    <a:pt x="29571" y="105750"/>
                  </a:cubicBezTo>
                  <a:cubicBezTo>
                    <a:pt x="36659" y="105750"/>
                    <a:pt x="43976" y="105721"/>
                    <a:pt x="50306" y="98486"/>
                  </a:cubicBezTo>
                  <a:cubicBezTo>
                    <a:pt x="56659" y="91161"/>
                    <a:pt x="55625" y="83866"/>
                    <a:pt x="54592" y="76814"/>
                  </a:cubicBezTo>
                  <a:cubicBezTo>
                    <a:pt x="53649" y="70005"/>
                    <a:pt x="52707" y="63531"/>
                    <a:pt x="58330" y="57117"/>
                  </a:cubicBezTo>
                  <a:cubicBezTo>
                    <a:pt x="63568" y="51115"/>
                    <a:pt x="69545" y="50730"/>
                    <a:pt x="75915" y="50730"/>
                  </a:cubicBezTo>
                  <a:cubicBezTo>
                    <a:pt x="76384" y="50730"/>
                    <a:pt x="76855" y="50732"/>
                    <a:pt x="77328" y="50734"/>
                  </a:cubicBezTo>
                  <a:cubicBezTo>
                    <a:pt x="77387" y="50734"/>
                    <a:pt x="77446" y="50734"/>
                    <a:pt x="77505" y="50734"/>
                  </a:cubicBezTo>
                  <a:cubicBezTo>
                    <a:pt x="84592" y="50734"/>
                    <a:pt x="91879" y="50704"/>
                    <a:pt x="98209" y="43470"/>
                  </a:cubicBezTo>
                  <a:cubicBezTo>
                    <a:pt x="104562" y="36144"/>
                    <a:pt x="103529" y="28849"/>
                    <a:pt x="102495" y="21798"/>
                  </a:cubicBezTo>
                  <a:cubicBezTo>
                    <a:pt x="101553" y="14989"/>
                    <a:pt x="100611" y="8515"/>
                    <a:pt x="106234" y="2101"/>
                  </a:cubicBezTo>
                  <a:cubicBezTo>
                    <a:pt x="106690" y="1585"/>
                    <a:pt x="106659" y="764"/>
                    <a:pt x="106112" y="308"/>
                  </a:cubicBezTo>
                  <a:cubicBezTo>
                    <a:pt x="105878" y="101"/>
                    <a:pt x="105582" y="1"/>
                    <a:pt x="1052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5"/>
            <p:cNvSpPr/>
            <p:nvPr/>
          </p:nvSpPr>
          <p:spPr>
            <a:xfrm>
              <a:off x="7043001" y="2465801"/>
              <a:ext cx="3339605" cy="3041716"/>
            </a:xfrm>
            <a:custGeom>
              <a:avLst/>
              <a:gdLst/>
              <a:ahLst/>
              <a:cxnLst/>
              <a:rect l="l" t="t" r="r" b="b"/>
              <a:pathLst>
                <a:path w="123712" h="112677" extrusionOk="0">
                  <a:moveTo>
                    <a:pt x="61856" y="0"/>
                  </a:moveTo>
                  <a:cubicBezTo>
                    <a:pt x="47433" y="0"/>
                    <a:pt x="33010" y="5502"/>
                    <a:pt x="22007" y="16505"/>
                  </a:cubicBezTo>
                  <a:cubicBezTo>
                    <a:pt x="1" y="38512"/>
                    <a:pt x="1" y="74196"/>
                    <a:pt x="22007" y="96172"/>
                  </a:cubicBezTo>
                  <a:cubicBezTo>
                    <a:pt x="33010" y="107175"/>
                    <a:pt x="47433" y="112677"/>
                    <a:pt x="61856" y="112677"/>
                  </a:cubicBezTo>
                  <a:cubicBezTo>
                    <a:pt x="76279" y="112677"/>
                    <a:pt x="90701" y="107175"/>
                    <a:pt x="101705" y="96172"/>
                  </a:cubicBezTo>
                  <a:cubicBezTo>
                    <a:pt x="123711" y="74196"/>
                    <a:pt x="123711" y="38512"/>
                    <a:pt x="101705" y="16505"/>
                  </a:cubicBezTo>
                  <a:cubicBezTo>
                    <a:pt x="90701" y="5502"/>
                    <a:pt x="76279" y="0"/>
                    <a:pt x="61856" y="0"/>
                  </a:cubicBez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0" name="Google Shape;2300;p35"/>
            <p:cNvGrpSpPr/>
            <p:nvPr/>
          </p:nvGrpSpPr>
          <p:grpSpPr>
            <a:xfrm>
              <a:off x="7193929" y="2713634"/>
              <a:ext cx="1913791" cy="1889858"/>
              <a:chOff x="5041750" y="1823125"/>
              <a:chExt cx="2247025" cy="2218925"/>
            </a:xfrm>
          </p:grpSpPr>
          <p:sp>
            <p:nvSpPr>
              <p:cNvPr id="2301" name="Google Shape;2301;p35"/>
              <p:cNvSpPr/>
              <p:nvPr/>
            </p:nvSpPr>
            <p:spPr>
              <a:xfrm>
                <a:off x="5041750" y="1823125"/>
                <a:ext cx="2218900" cy="2218925"/>
              </a:xfrm>
              <a:custGeom>
                <a:avLst/>
                <a:gdLst/>
                <a:ahLst/>
                <a:cxnLst/>
                <a:rect l="l" t="t" r="r" b="b"/>
                <a:pathLst>
                  <a:path w="88756" h="88757" extrusionOk="0">
                    <a:moveTo>
                      <a:pt x="73527" y="1"/>
                    </a:moveTo>
                    <a:lnTo>
                      <a:pt x="73071" y="457"/>
                    </a:lnTo>
                    <a:cubicBezTo>
                      <a:pt x="82737" y="10153"/>
                      <a:pt x="88117" y="23041"/>
                      <a:pt x="88117" y="36749"/>
                    </a:cubicBezTo>
                    <a:cubicBezTo>
                      <a:pt x="88117" y="50458"/>
                      <a:pt x="82737" y="63376"/>
                      <a:pt x="73071" y="73072"/>
                    </a:cubicBezTo>
                    <a:cubicBezTo>
                      <a:pt x="63048" y="83065"/>
                      <a:pt x="49890" y="88072"/>
                      <a:pt x="36734" y="88072"/>
                    </a:cubicBezTo>
                    <a:cubicBezTo>
                      <a:pt x="23598" y="88072"/>
                      <a:pt x="10464" y="83080"/>
                      <a:pt x="456" y="73072"/>
                    </a:cubicBezTo>
                    <a:lnTo>
                      <a:pt x="0" y="73528"/>
                    </a:lnTo>
                    <a:cubicBezTo>
                      <a:pt x="9848" y="83376"/>
                      <a:pt x="22858" y="88756"/>
                      <a:pt x="36779" y="88756"/>
                    </a:cubicBezTo>
                    <a:cubicBezTo>
                      <a:pt x="50670" y="88756"/>
                      <a:pt x="63740" y="83315"/>
                      <a:pt x="73527" y="73558"/>
                    </a:cubicBezTo>
                    <a:cubicBezTo>
                      <a:pt x="83345" y="63710"/>
                      <a:pt x="88756" y="50671"/>
                      <a:pt x="88756" y="36780"/>
                    </a:cubicBezTo>
                    <a:cubicBezTo>
                      <a:pt x="88756" y="22889"/>
                      <a:pt x="83345" y="9819"/>
                      <a:pt x="73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5"/>
              <p:cNvSpPr/>
              <p:nvPr/>
            </p:nvSpPr>
            <p:spPr>
              <a:xfrm>
                <a:off x="5104825" y="1886975"/>
                <a:ext cx="2183950" cy="2064650"/>
              </a:xfrm>
              <a:custGeom>
                <a:avLst/>
                <a:gdLst/>
                <a:ahLst/>
                <a:cxnLst/>
                <a:rect l="l" t="t" r="r" b="b"/>
                <a:pathLst>
                  <a:path w="87358" h="82586" extrusionOk="0">
                    <a:moveTo>
                      <a:pt x="68482" y="0"/>
                    </a:moveTo>
                    <a:lnTo>
                      <a:pt x="68026" y="456"/>
                    </a:lnTo>
                    <a:cubicBezTo>
                      <a:pt x="86658" y="19058"/>
                      <a:pt x="86658" y="49393"/>
                      <a:pt x="68026" y="67995"/>
                    </a:cubicBezTo>
                    <a:cubicBezTo>
                      <a:pt x="58709" y="77312"/>
                      <a:pt x="46475" y="81970"/>
                      <a:pt x="34241" y="81970"/>
                    </a:cubicBezTo>
                    <a:cubicBezTo>
                      <a:pt x="22007" y="81970"/>
                      <a:pt x="9772" y="77312"/>
                      <a:pt x="456" y="67995"/>
                    </a:cubicBezTo>
                    <a:lnTo>
                      <a:pt x="0" y="68451"/>
                    </a:lnTo>
                    <a:cubicBezTo>
                      <a:pt x="9453" y="77874"/>
                      <a:pt x="21855" y="82585"/>
                      <a:pt x="34256" y="82585"/>
                    </a:cubicBezTo>
                    <a:cubicBezTo>
                      <a:pt x="46688" y="82585"/>
                      <a:pt x="59059" y="77843"/>
                      <a:pt x="68482" y="68451"/>
                    </a:cubicBezTo>
                    <a:cubicBezTo>
                      <a:pt x="87357" y="49576"/>
                      <a:pt x="87357" y="18876"/>
                      <a:pt x="684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5"/>
              <p:cNvSpPr/>
              <p:nvPr/>
            </p:nvSpPr>
            <p:spPr>
              <a:xfrm>
                <a:off x="5167875" y="1948525"/>
                <a:ext cx="1911925" cy="1914175"/>
              </a:xfrm>
              <a:custGeom>
                <a:avLst/>
                <a:gdLst/>
                <a:ahLst/>
                <a:cxnLst/>
                <a:rect l="l" t="t" r="r" b="b"/>
                <a:pathLst>
                  <a:path w="76477" h="76567" extrusionOk="0">
                    <a:moveTo>
                      <a:pt x="63346" y="0"/>
                    </a:moveTo>
                    <a:lnTo>
                      <a:pt x="62890" y="456"/>
                    </a:lnTo>
                    <a:cubicBezTo>
                      <a:pt x="71248" y="8785"/>
                      <a:pt x="75838" y="19879"/>
                      <a:pt x="75838" y="31673"/>
                    </a:cubicBezTo>
                    <a:cubicBezTo>
                      <a:pt x="75838" y="43466"/>
                      <a:pt x="71279" y="54560"/>
                      <a:pt x="62920" y="62919"/>
                    </a:cubicBezTo>
                    <a:cubicBezTo>
                      <a:pt x="54592" y="71278"/>
                      <a:pt x="43497" y="75868"/>
                      <a:pt x="31673" y="75868"/>
                    </a:cubicBezTo>
                    <a:cubicBezTo>
                      <a:pt x="19910" y="75868"/>
                      <a:pt x="8816" y="71308"/>
                      <a:pt x="457" y="62950"/>
                    </a:cubicBezTo>
                    <a:lnTo>
                      <a:pt x="1" y="63406"/>
                    </a:lnTo>
                    <a:cubicBezTo>
                      <a:pt x="8481" y="71886"/>
                      <a:pt x="19758" y="76567"/>
                      <a:pt x="31734" y="76567"/>
                    </a:cubicBezTo>
                    <a:cubicBezTo>
                      <a:pt x="43740" y="76567"/>
                      <a:pt x="54987" y="71886"/>
                      <a:pt x="63346" y="63466"/>
                    </a:cubicBezTo>
                    <a:cubicBezTo>
                      <a:pt x="71826" y="54986"/>
                      <a:pt x="76476" y="43709"/>
                      <a:pt x="76476" y="31733"/>
                    </a:cubicBezTo>
                    <a:cubicBezTo>
                      <a:pt x="76476" y="19727"/>
                      <a:pt x="71826" y="8481"/>
                      <a:pt x="633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5"/>
              <p:cNvSpPr/>
              <p:nvPr/>
            </p:nvSpPr>
            <p:spPr>
              <a:xfrm>
                <a:off x="5231725" y="2013875"/>
                <a:ext cx="1861000" cy="1759175"/>
              </a:xfrm>
              <a:custGeom>
                <a:avLst/>
                <a:gdLst/>
                <a:ahLst/>
                <a:cxnLst/>
                <a:rect l="l" t="t" r="r" b="b"/>
                <a:pathLst>
                  <a:path w="74440" h="70367" extrusionOk="0">
                    <a:moveTo>
                      <a:pt x="58329" y="0"/>
                    </a:moveTo>
                    <a:lnTo>
                      <a:pt x="57874" y="456"/>
                    </a:lnTo>
                    <a:cubicBezTo>
                      <a:pt x="73679" y="16262"/>
                      <a:pt x="73710" y="42037"/>
                      <a:pt x="57874" y="57874"/>
                    </a:cubicBezTo>
                    <a:cubicBezTo>
                      <a:pt x="49952" y="65780"/>
                      <a:pt x="39550" y="69739"/>
                      <a:pt x="29150" y="69739"/>
                    </a:cubicBezTo>
                    <a:cubicBezTo>
                      <a:pt x="18759" y="69739"/>
                      <a:pt x="8370" y="65788"/>
                      <a:pt x="456" y="57874"/>
                    </a:cubicBezTo>
                    <a:lnTo>
                      <a:pt x="0" y="58330"/>
                    </a:lnTo>
                    <a:cubicBezTo>
                      <a:pt x="8055" y="66354"/>
                      <a:pt x="18602" y="70366"/>
                      <a:pt x="29180" y="70366"/>
                    </a:cubicBezTo>
                    <a:cubicBezTo>
                      <a:pt x="39727" y="70366"/>
                      <a:pt x="50305" y="66354"/>
                      <a:pt x="58329" y="58360"/>
                    </a:cubicBezTo>
                    <a:cubicBezTo>
                      <a:pt x="74439" y="42250"/>
                      <a:pt x="74439" y="16080"/>
                      <a:pt x="58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5"/>
              <p:cNvSpPr/>
              <p:nvPr/>
            </p:nvSpPr>
            <p:spPr>
              <a:xfrm>
                <a:off x="5294025" y="2076175"/>
                <a:ext cx="1699900" cy="1607200"/>
              </a:xfrm>
              <a:custGeom>
                <a:avLst/>
                <a:gdLst/>
                <a:ahLst/>
                <a:cxnLst/>
                <a:rect l="l" t="t" r="r" b="b"/>
                <a:pathLst>
                  <a:path w="67996" h="64288" extrusionOk="0">
                    <a:moveTo>
                      <a:pt x="53284" y="1"/>
                    </a:moveTo>
                    <a:lnTo>
                      <a:pt x="52828" y="457"/>
                    </a:lnTo>
                    <a:cubicBezTo>
                      <a:pt x="67266" y="14895"/>
                      <a:pt x="67266" y="38360"/>
                      <a:pt x="52828" y="52798"/>
                    </a:cubicBezTo>
                    <a:cubicBezTo>
                      <a:pt x="45609" y="60017"/>
                      <a:pt x="36126" y="63626"/>
                      <a:pt x="26642" y="63626"/>
                    </a:cubicBezTo>
                    <a:cubicBezTo>
                      <a:pt x="17159" y="63626"/>
                      <a:pt x="7675" y="60017"/>
                      <a:pt x="457" y="52798"/>
                    </a:cubicBezTo>
                    <a:lnTo>
                      <a:pt x="1" y="53254"/>
                    </a:lnTo>
                    <a:cubicBezTo>
                      <a:pt x="7387" y="60579"/>
                      <a:pt x="17022" y="64288"/>
                      <a:pt x="26688" y="64288"/>
                    </a:cubicBezTo>
                    <a:cubicBezTo>
                      <a:pt x="36323" y="64288"/>
                      <a:pt x="45989" y="60640"/>
                      <a:pt x="53284" y="53284"/>
                    </a:cubicBezTo>
                    <a:cubicBezTo>
                      <a:pt x="67996" y="38603"/>
                      <a:pt x="67996" y="14682"/>
                      <a:pt x="532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5"/>
              <p:cNvSpPr/>
              <p:nvPr/>
            </p:nvSpPr>
            <p:spPr>
              <a:xfrm>
                <a:off x="5357850" y="2140775"/>
                <a:ext cx="1455225" cy="1452925"/>
              </a:xfrm>
              <a:custGeom>
                <a:avLst/>
                <a:gdLst/>
                <a:ahLst/>
                <a:cxnLst/>
                <a:rect l="l" t="t" r="r" b="b"/>
                <a:pathLst>
                  <a:path w="58209" h="58117" extrusionOk="0">
                    <a:moveTo>
                      <a:pt x="48208" y="0"/>
                    </a:moveTo>
                    <a:lnTo>
                      <a:pt x="47752" y="456"/>
                    </a:lnTo>
                    <a:cubicBezTo>
                      <a:pt x="54075" y="6748"/>
                      <a:pt x="57570" y="15137"/>
                      <a:pt x="57570" y="24074"/>
                    </a:cubicBezTo>
                    <a:cubicBezTo>
                      <a:pt x="57570" y="33010"/>
                      <a:pt x="54075" y="41399"/>
                      <a:pt x="47752" y="47722"/>
                    </a:cubicBezTo>
                    <a:cubicBezTo>
                      <a:pt x="41248" y="54226"/>
                      <a:pt x="32684" y="57479"/>
                      <a:pt x="24116" y="57479"/>
                    </a:cubicBezTo>
                    <a:cubicBezTo>
                      <a:pt x="15548" y="57479"/>
                      <a:pt x="6977" y="54226"/>
                      <a:pt x="457" y="47722"/>
                    </a:cubicBezTo>
                    <a:lnTo>
                      <a:pt x="1" y="48177"/>
                    </a:lnTo>
                    <a:cubicBezTo>
                      <a:pt x="6657" y="54804"/>
                      <a:pt x="15381" y="58117"/>
                      <a:pt x="24135" y="58117"/>
                    </a:cubicBezTo>
                    <a:cubicBezTo>
                      <a:pt x="32859" y="58117"/>
                      <a:pt x="41613" y="54804"/>
                      <a:pt x="48208" y="48238"/>
                    </a:cubicBezTo>
                    <a:cubicBezTo>
                      <a:pt x="54683" y="41794"/>
                      <a:pt x="58209" y="33223"/>
                      <a:pt x="58209" y="24104"/>
                    </a:cubicBezTo>
                    <a:cubicBezTo>
                      <a:pt x="58209" y="14985"/>
                      <a:pt x="54683" y="6444"/>
                      <a:pt x="482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5"/>
              <p:cNvSpPr/>
              <p:nvPr/>
            </p:nvSpPr>
            <p:spPr>
              <a:xfrm>
                <a:off x="5421700" y="2202325"/>
                <a:ext cx="1376950" cy="1302475"/>
              </a:xfrm>
              <a:custGeom>
                <a:avLst/>
                <a:gdLst/>
                <a:ahLst/>
                <a:cxnLst/>
                <a:rect l="l" t="t" r="r" b="b"/>
                <a:pathLst>
                  <a:path w="55078" h="52099" extrusionOk="0">
                    <a:moveTo>
                      <a:pt x="43162" y="0"/>
                    </a:moveTo>
                    <a:lnTo>
                      <a:pt x="42706" y="456"/>
                    </a:lnTo>
                    <a:cubicBezTo>
                      <a:pt x="54317" y="12128"/>
                      <a:pt x="54317" y="31034"/>
                      <a:pt x="42706" y="42706"/>
                    </a:cubicBezTo>
                    <a:cubicBezTo>
                      <a:pt x="36870" y="48512"/>
                      <a:pt x="29226" y="51415"/>
                      <a:pt x="21581" y="51415"/>
                    </a:cubicBezTo>
                    <a:cubicBezTo>
                      <a:pt x="13936" y="51415"/>
                      <a:pt x="6292" y="48512"/>
                      <a:pt x="456" y="42706"/>
                    </a:cubicBezTo>
                    <a:lnTo>
                      <a:pt x="0" y="43162"/>
                    </a:lnTo>
                    <a:cubicBezTo>
                      <a:pt x="5927" y="49120"/>
                      <a:pt x="13739" y="52099"/>
                      <a:pt x="21581" y="52099"/>
                    </a:cubicBezTo>
                    <a:cubicBezTo>
                      <a:pt x="29393" y="52099"/>
                      <a:pt x="37235" y="49120"/>
                      <a:pt x="43162" y="43193"/>
                    </a:cubicBezTo>
                    <a:cubicBezTo>
                      <a:pt x="55077" y="31278"/>
                      <a:pt x="55047" y="11885"/>
                      <a:pt x="431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8" name="Google Shape;2308;p35"/>
            <p:cNvGrpSpPr/>
            <p:nvPr/>
          </p:nvGrpSpPr>
          <p:grpSpPr>
            <a:xfrm>
              <a:off x="8377004" y="2661872"/>
              <a:ext cx="344342" cy="343682"/>
              <a:chOff x="6430825" y="1762350"/>
              <a:chExt cx="404300" cy="403525"/>
            </a:xfrm>
          </p:grpSpPr>
          <p:sp>
            <p:nvSpPr>
              <p:cNvPr id="2309" name="Google Shape;2309;p35"/>
              <p:cNvSpPr/>
              <p:nvPr/>
            </p:nvSpPr>
            <p:spPr>
              <a:xfrm>
                <a:off x="6430825" y="1762350"/>
                <a:ext cx="486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946" extrusionOk="0">
                    <a:moveTo>
                      <a:pt x="1" y="0"/>
                    </a:moveTo>
                    <a:lnTo>
                      <a:pt x="1" y="1946"/>
                    </a:ln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5"/>
              <p:cNvSpPr/>
              <p:nvPr/>
            </p:nvSpPr>
            <p:spPr>
              <a:xfrm>
                <a:off x="6430825" y="1762350"/>
                <a:ext cx="138325" cy="1375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5502" extrusionOk="0">
                    <a:moveTo>
                      <a:pt x="3587" y="0"/>
                    </a:moveTo>
                    <a:lnTo>
                      <a:pt x="1" y="3587"/>
                    </a:lnTo>
                    <a:lnTo>
                      <a:pt x="1" y="5502"/>
                    </a:lnTo>
                    <a:lnTo>
                      <a:pt x="553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5"/>
              <p:cNvSpPr/>
              <p:nvPr/>
            </p:nvSpPr>
            <p:spPr>
              <a:xfrm>
                <a:off x="6430825" y="1762350"/>
                <a:ext cx="404300" cy="403525"/>
              </a:xfrm>
              <a:custGeom>
                <a:avLst/>
                <a:gdLst/>
                <a:ahLst/>
                <a:cxnLst/>
                <a:rect l="l" t="t" r="r" b="b"/>
                <a:pathLst>
                  <a:path w="16172" h="16141" extrusionOk="0">
                    <a:moveTo>
                      <a:pt x="14317" y="0"/>
                    </a:moveTo>
                    <a:lnTo>
                      <a:pt x="1" y="14286"/>
                    </a:lnTo>
                    <a:lnTo>
                      <a:pt x="1" y="16140"/>
                    </a:lnTo>
                    <a:lnTo>
                      <a:pt x="1617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5"/>
              <p:cNvSpPr/>
              <p:nvPr/>
            </p:nvSpPr>
            <p:spPr>
              <a:xfrm>
                <a:off x="6430825" y="1762350"/>
                <a:ext cx="316150" cy="315375"/>
              </a:xfrm>
              <a:custGeom>
                <a:avLst/>
                <a:gdLst/>
                <a:ahLst/>
                <a:cxnLst/>
                <a:rect l="l" t="t" r="r" b="b"/>
                <a:pathLst>
                  <a:path w="12646" h="12615" extrusionOk="0">
                    <a:moveTo>
                      <a:pt x="10730" y="0"/>
                    </a:moveTo>
                    <a:lnTo>
                      <a:pt x="1" y="10730"/>
                    </a:lnTo>
                    <a:lnTo>
                      <a:pt x="1" y="12615"/>
                    </a:lnTo>
                    <a:lnTo>
                      <a:pt x="1264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5"/>
              <p:cNvSpPr/>
              <p:nvPr/>
            </p:nvSpPr>
            <p:spPr>
              <a:xfrm>
                <a:off x="6430825" y="1762350"/>
                <a:ext cx="226475" cy="226475"/>
              </a:xfrm>
              <a:custGeom>
                <a:avLst/>
                <a:gdLst/>
                <a:ahLst/>
                <a:cxnLst/>
                <a:rect l="l" t="t" r="r" b="b"/>
                <a:pathLst>
                  <a:path w="9059" h="9059" extrusionOk="0">
                    <a:moveTo>
                      <a:pt x="7174" y="0"/>
                    </a:moveTo>
                    <a:lnTo>
                      <a:pt x="1" y="7143"/>
                    </a:lnTo>
                    <a:lnTo>
                      <a:pt x="1" y="9058"/>
                    </a:lnTo>
                    <a:lnTo>
                      <a:pt x="905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4" name="Google Shape;2314;p35"/>
            <p:cNvSpPr/>
            <p:nvPr/>
          </p:nvSpPr>
          <p:spPr>
            <a:xfrm>
              <a:off x="8617558" y="79142"/>
              <a:ext cx="355011" cy="355011"/>
            </a:xfrm>
            <a:custGeom>
              <a:avLst/>
              <a:gdLst/>
              <a:ahLst/>
              <a:cxnLst/>
              <a:rect l="l" t="t" r="r" b="b"/>
              <a:pathLst>
                <a:path w="11703" h="11703" extrusionOk="0">
                  <a:moveTo>
                    <a:pt x="5837" y="3101"/>
                  </a:moveTo>
                  <a:cubicBezTo>
                    <a:pt x="7417" y="3101"/>
                    <a:pt x="8633" y="4347"/>
                    <a:pt x="8633" y="5867"/>
                  </a:cubicBezTo>
                  <a:cubicBezTo>
                    <a:pt x="8633" y="7386"/>
                    <a:pt x="7356" y="8663"/>
                    <a:pt x="5837" y="8663"/>
                  </a:cubicBezTo>
                  <a:cubicBezTo>
                    <a:pt x="4286" y="8663"/>
                    <a:pt x="3071" y="7417"/>
                    <a:pt x="3071" y="5867"/>
                  </a:cubicBezTo>
                  <a:cubicBezTo>
                    <a:pt x="3071" y="4316"/>
                    <a:pt x="4317" y="3101"/>
                    <a:pt x="5837" y="3101"/>
                  </a:cubicBezTo>
                  <a:close/>
                  <a:moveTo>
                    <a:pt x="5837" y="0"/>
                  </a:moveTo>
                  <a:cubicBezTo>
                    <a:pt x="2615" y="0"/>
                    <a:pt x="1" y="2645"/>
                    <a:pt x="1" y="5867"/>
                  </a:cubicBezTo>
                  <a:cubicBezTo>
                    <a:pt x="1" y="9089"/>
                    <a:pt x="2615" y="11703"/>
                    <a:pt x="5837" y="11703"/>
                  </a:cubicBezTo>
                  <a:cubicBezTo>
                    <a:pt x="9089" y="11703"/>
                    <a:pt x="11703" y="9089"/>
                    <a:pt x="11703" y="5867"/>
                  </a:cubicBezTo>
                  <a:cubicBezTo>
                    <a:pt x="11703" y="2645"/>
                    <a:pt x="9089" y="0"/>
                    <a:pt x="5837" y="0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5"/>
            <p:cNvSpPr/>
            <p:nvPr/>
          </p:nvSpPr>
          <p:spPr>
            <a:xfrm>
              <a:off x="8308667" y="165815"/>
              <a:ext cx="183496" cy="182586"/>
            </a:xfrm>
            <a:custGeom>
              <a:avLst/>
              <a:gdLst/>
              <a:ahLst/>
              <a:cxnLst/>
              <a:rect l="l" t="t" r="r" b="b"/>
              <a:pathLst>
                <a:path w="6049" h="6019" extrusionOk="0">
                  <a:moveTo>
                    <a:pt x="3009" y="1551"/>
                  </a:moveTo>
                  <a:cubicBezTo>
                    <a:pt x="3799" y="1551"/>
                    <a:pt x="4438" y="2219"/>
                    <a:pt x="4438" y="3010"/>
                  </a:cubicBezTo>
                  <a:cubicBezTo>
                    <a:pt x="4438" y="3800"/>
                    <a:pt x="3799" y="4438"/>
                    <a:pt x="3009" y="4438"/>
                  </a:cubicBezTo>
                  <a:cubicBezTo>
                    <a:pt x="2188" y="4438"/>
                    <a:pt x="1550" y="3800"/>
                    <a:pt x="1550" y="3010"/>
                  </a:cubicBezTo>
                  <a:cubicBezTo>
                    <a:pt x="1550" y="2219"/>
                    <a:pt x="2188" y="1551"/>
                    <a:pt x="3009" y="1551"/>
                  </a:cubicBezTo>
                  <a:close/>
                  <a:moveTo>
                    <a:pt x="3009" y="0"/>
                  </a:moveTo>
                  <a:cubicBezTo>
                    <a:pt x="1337" y="0"/>
                    <a:pt x="0" y="1368"/>
                    <a:pt x="0" y="3010"/>
                  </a:cubicBezTo>
                  <a:cubicBezTo>
                    <a:pt x="0" y="4681"/>
                    <a:pt x="1368" y="6019"/>
                    <a:pt x="3009" y="6019"/>
                  </a:cubicBezTo>
                  <a:cubicBezTo>
                    <a:pt x="4681" y="6019"/>
                    <a:pt x="5988" y="4651"/>
                    <a:pt x="5988" y="3010"/>
                  </a:cubicBezTo>
                  <a:cubicBezTo>
                    <a:pt x="6049" y="1338"/>
                    <a:pt x="4681" y="0"/>
                    <a:pt x="3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6" name="Google Shape;2316;p35"/>
            <p:cNvGrpSpPr/>
            <p:nvPr/>
          </p:nvGrpSpPr>
          <p:grpSpPr>
            <a:xfrm>
              <a:off x="8774299" y="515223"/>
              <a:ext cx="41529" cy="1370202"/>
              <a:chOff x="7306225" y="982700"/>
              <a:chExt cx="34225" cy="1129225"/>
            </a:xfrm>
          </p:grpSpPr>
          <p:sp>
            <p:nvSpPr>
              <p:cNvPr id="2317" name="Google Shape;2317;p35"/>
              <p:cNvSpPr/>
              <p:nvPr/>
            </p:nvSpPr>
            <p:spPr>
              <a:xfrm>
                <a:off x="7306225" y="982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6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5"/>
              <p:cNvSpPr/>
              <p:nvPr/>
            </p:nvSpPr>
            <p:spPr>
              <a:xfrm>
                <a:off x="7306225" y="1139225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34"/>
                      <a:pt x="304" y="1338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5"/>
              <p:cNvSpPr/>
              <p:nvPr/>
            </p:nvSpPr>
            <p:spPr>
              <a:xfrm>
                <a:off x="7306225" y="12950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70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70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5"/>
              <p:cNvSpPr/>
              <p:nvPr/>
            </p:nvSpPr>
            <p:spPr>
              <a:xfrm>
                <a:off x="7306225" y="14515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700"/>
                    </a:cubicBezTo>
                    <a:cubicBezTo>
                      <a:pt x="0" y="1064"/>
                      <a:pt x="304" y="136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5"/>
              <p:cNvSpPr/>
              <p:nvPr/>
            </p:nvSpPr>
            <p:spPr>
              <a:xfrm>
                <a:off x="7306225" y="16088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0"/>
                    </a:moveTo>
                    <a:cubicBezTo>
                      <a:pt x="304" y="0"/>
                      <a:pt x="0" y="304"/>
                      <a:pt x="0" y="669"/>
                    </a:cubicBezTo>
                    <a:cubicBezTo>
                      <a:pt x="0" y="1003"/>
                      <a:pt x="304" y="1307"/>
                      <a:pt x="669" y="1368"/>
                    </a:cubicBezTo>
                    <a:cubicBezTo>
                      <a:pt x="1064" y="1368"/>
                      <a:pt x="1368" y="1034"/>
                      <a:pt x="1368" y="669"/>
                    </a:cubicBezTo>
                    <a:cubicBezTo>
                      <a:pt x="1368" y="30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5"/>
              <p:cNvSpPr/>
              <p:nvPr/>
            </p:nvSpPr>
            <p:spPr>
              <a:xfrm>
                <a:off x="7306225" y="1763875"/>
                <a:ext cx="342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99" extrusionOk="0">
                    <a:moveTo>
                      <a:pt x="669" y="0"/>
                    </a:moveTo>
                    <a:cubicBezTo>
                      <a:pt x="304" y="0"/>
                      <a:pt x="0" y="334"/>
                      <a:pt x="0" y="699"/>
                    </a:cubicBezTo>
                    <a:cubicBezTo>
                      <a:pt x="0" y="1094"/>
                      <a:pt x="304" y="1398"/>
                      <a:pt x="669" y="1398"/>
                    </a:cubicBezTo>
                    <a:cubicBezTo>
                      <a:pt x="1064" y="1398"/>
                      <a:pt x="1368" y="1094"/>
                      <a:pt x="1368" y="699"/>
                    </a:cubicBezTo>
                    <a:cubicBezTo>
                      <a:pt x="1368" y="334"/>
                      <a:pt x="106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5"/>
              <p:cNvSpPr/>
              <p:nvPr/>
            </p:nvSpPr>
            <p:spPr>
              <a:xfrm>
                <a:off x="7306225" y="192115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69" y="1369"/>
                    </a:cubicBezTo>
                    <a:cubicBezTo>
                      <a:pt x="1064" y="1369"/>
                      <a:pt x="1368" y="1065"/>
                      <a:pt x="1368" y="670"/>
                    </a:cubicBezTo>
                    <a:cubicBezTo>
                      <a:pt x="1368" y="305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5"/>
              <p:cNvSpPr/>
              <p:nvPr/>
            </p:nvSpPr>
            <p:spPr>
              <a:xfrm>
                <a:off x="7306225" y="2077700"/>
                <a:ext cx="34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69" extrusionOk="0">
                    <a:moveTo>
                      <a:pt x="669" y="1"/>
                    </a:moveTo>
                    <a:cubicBezTo>
                      <a:pt x="304" y="1"/>
                      <a:pt x="0" y="304"/>
                      <a:pt x="0" y="700"/>
                    </a:cubicBezTo>
                    <a:cubicBezTo>
                      <a:pt x="0" y="1034"/>
                      <a:pt x="304" y="1338"/>
                      <a:pt x="669" y="1368"/>
                    </a:cubicBezTo>
                    <a:cubicBezTo>
                      <a:pt x="1064" y="1368"/>
                      <a:pt x="1368" y="1064"/>
                      <a:pt x="1368" y="700"/>
                    </a:cubicBezTo>
                    <a:cubicBezTo>
                      <a:pt x="1368" y="304"/>
                      <a:pt x="1064" y="1"/>
                      <a:pt x="6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5" name="Google Shape;2325;p35"/>
            <p:cNvSpPr/>
            <p:nvPr/>
          </p:nvSpPr>
          <p:spPr>
            <a:xfrm>
              <a:off x="175263" y="3201125"/>
              <a:ext cx="2028950" cy="1780750"/>
            </a:xfrm>
            <a:custGeom>
              <a:avLst/>
              <a:gdLst/>
              <a:ahLst/>
              <a:cxnLst/>
              <a:rect l="l" t="t" r="r" b="b"/>
              <a:pathLst>
                <a:path w="81158" h="71230" extrusionOk="0">
                  <a:moveTo>
                    <a:pt x="22908" y="0"/>
                  </a:moveTo>
                  <a:cubicBezTo>
                    <a:pt x="22068" y="0"/>
                    <a:pt x="21220" y="50"/>
                    <a:pt x="20366" y="152"/>
                  </a:cubicBezTo>
                  <a:cubicBezTo>
                    <a:pt x="8512" y="1551"/>
                    <a:pt x="1" y="12311"/>
                    <a:pt x="1399" y="24165"/>
                  </a:cubicBezTo>
                  <a:cubicBezTo>
                    <a:pt x="2129" y="30275"/>
                    <a:pt x="5320" y="35472"/>
                    <a:pt x="9849" y="38907"/>
                  </a:cubicBezTo>
                  <a:cubicBezTo>
                    <a:pt x="10062" y="39089"/>
                    <a:pt x="10335" y="39272"/>
                    <a:pt x="10548" y="39484"/>
                  </a:cubicBezTo>
                  <a:cubicBezTo>
                    <a:pt x="10791" y="39667"/>
                    <a:pt x="11065" y="39849"/>
                    <a:pt x="11278" y="40032"/>
                  </a:cubicBezTo>
                  <a:cubicBezTo>
                    <a:pt x="11521" y="40244"/>
                    <a:pt x="11764" y="40427"/>
                    <a:pt x="12007" y="40609"/>
                  </a:cubicBezTo>
                  <a:cubicBezTo>
                    <a:pt x="12220" y="40791"/>
                    <a:pt x="12494" y="41004"/>
                    <a:pt x="12706" y="41187"/>
                  </a:cubicBezTo>
                  <a:cubicBezTo>
                    <a:pt x="12949" y="41369"/>
                    <a:pt x="13223" y="41551"/>
                    <a:pt x="13436" y="41764"/>
                  </a:cubicBezTo>
                  <a:cubicBezTo>
                    <a:pt x="13679" y="41946"/>
                    <a:pt x="13953" y="42129"/>
                    <a:pt x="14165" y="42311"/>
                  </a:cubicBezTo>
                  <a:cubicBezTo>
                    <a:pt x="14408" y="42524"/>
                    <a:pt x="14652" y="42706"/>
                    <a:pt x="14895" y="42889"/>
                  </a:cubicBezTo>
                  <a:cubicBezTo>
                    <a:pt x="15108" y="43071"/>
                    <a:pt x="15381" y="43284"/>
                    <a:pt x="15624" y="43466"/>
                  </a:cubicBezTo>
                  <a:cubicBezTo>
                    <a:pt x="15837" y="43649"/>
                    <a:pt x="16111" y="43831"/>
                    <a:pt x="16323" y="44044"/>
                  </a:cubicBezTo>
                  <a:cubicBezTo>
                    <a:pt x="16567" y="44226"/>
                    <a:pt x="16840" y="44409"/>
                    <a:pt x="17053" y="44591"/>
                  </a:cubicBezTo>
                  <a:cubicBezTo>
                    <a:pt x="17296" y="44804"/>
                    <a:pt x="17539" y="44986"/>
                    <a:pt x="17782" y="45168"/>
                  </a:cubicBezTo>
                  <a:cubicBezTo>
                    <a:pt x="17995" y="45351"/>
                    <a:pt x="18269" y="45564"/>
                    <a:pt x="18512" y="45746"/>
                  </a:cubicBezTo>
                  <a:cubicBezTo>
                    <a:pt x="18725" y="45928"/>
                    <a:pt x="18998" y="46111"/>
                    <a:pt x="19211" y="46323"/>
                  </a:cubicBezTo>
                  <a:cubicBezTo>
                    <a:pt x="19454" y="46506"/>
                    <a:pt x="19728" y="46688"/>
                    <a:pt x="19941" y="46871"/>
                  </a:cubicBezTo>
                  <a:cubicBezTo>
                    <a:pt x="20184" y="47083"/>
                    <a:pt x="20427" y="47266"/>
                    <a:pt x="20670" y="47448"/>
                  </a:cubicBezTo>
                  <a:cubicBezTo>
                    <a:pt x="20883" y="47630"/>
                    <a:pt x="21156" y="47843"/>
                    <a:pt x="21400" y="48026"/>
                  </a:cubicBezTo>
                  <a:cubicBezTo>
                    <a:pt x="21612" y="48208"/>
                    <a:pt x="21886" y="48390"/>
                    <a:pt x="22099" y="48603"/>
                  </a:cubicBezTo>
                  <a:cubicBezTo>
                    <a:pt x="22342" y="48785"/>
                    <a:pt x="22615" y="48968"/>
                    <a:pt x="22828" y="49150"/>
                  </a:cubicBezTo>
                  <a:cubicBezTo>
                    <a:pt x="23071" y="49363"/>
                    <a:pt x="23314" y="49545"/>
                    <a:pt x="23558" y="49728"/>
                  </a:cubicBezTo>
                  <a:cubicBezTo>
                    <a:pt x="23770" y="49910"/>
                    <a:pt x="24044" y="50123"/>
                    <a:pt x="24287" y="50305"/>
                  </a:cubicBezTo>
                  <a:cubicBezTo>
                    <a:pt x="24500" y="50488"/>
                    <a:pt x="24773" y="50670"/>
                    <a:pt x="24986" y="50883"/>
                  </a:cubicBezTo>
                  <a:cubicBezTo>
                    <a:pt x="25229" y="51065"/>
                    <a:pt x="25503" y="51248"/>
                    <a:pt x="25716" y="51430"/>
                  </a:cubicBezTo>
                  <a:cubicBezTo>
                    <a:pt x="25959" y="51643"/>
                    <a:pt x="26202" y="51825"/>
                    <a:pt x="26445" y="52007"/>
                  </a:cubicBezTo>
                  <a:cubicBezTo>
                    <a:pt x="26658" y="52190"/>
                    <a:pt x="26932" y="52403"/>
                    <a:pt x="27175" y="52585"/>
                  </a:cubicBezTo>
                  <a:cubicBezTo>
                    <a:pt x="27387" y="52767"/>
                    <a:pt x="27661" y="52950"/>
                    <a:pt x="27874" y="53162"/>
                  </a:cubicBezTo>
                  <a:cubicBezTo>
                    <a:pt x="28117" y="53345"/>
                    <a:pt x="28391" y="53527"/>
                    <a:pt x="28603" y="53710"/>
                  </a:cubicBezTo>
                  <a:cubicBezTo>
                    <a:pt x="28846" y="53922"/>
                    <a:pt x="29090" y="54105"/>
                    <a:pt x="29333" y="54287"/>
                  </a:cubicBezTo>
                  <a:cubicBezTo>
                    <a:pt x="29546" y="54469"/>
                    <a:pt x="29819" y="54682"/>
                    <a:pt x="30062" y="54865"/>
                  </a:cubicBezTo>
                  <a:cubicBezTo>
                    <a:pt x="30275" y="55047"/>
                    <a:pt x="30549" y="55229"/>
                    <a:pt x="30761" y="55442"/>
                  </a:cubicBezTo>
                  <a:cubicBezTo>
                    <a:pt x="31005" y="55625"/>
                    <a:pt x="31278" y="55807"/>
                    <a:pt x="31491" y="55989"/>
                  </a:cubicBezTo>
                  <a:cubicBezTo>
                    <a:pt x="31734" y="56202"/>
                    <a:pt x="31977" y="56384"/>
                    <a:pt x="32220" y="56567"/>
                  </a:cubicBezTo>
                  <a:cubicBezTo>
                    <a:pt x="32433" y="56749"/>
                    <a:pt x="32707" y="56962"/>
                    <a:pt x="32950" y="57144"/>
                  </a:cubicBezTo>
                  <a:cubicBezTo>
                    <a:pt x="33163" y="57327"/>
                    <a:pt x="33436" y="57509"/>
                    <a:pt x="33649" y="57722"/>
                  </a:cubicBezTo>
                  <a:cubicBezTo>
                    <a:pt x="33892" y="57904"/>
                    <a:pt x="34166" y="58087"/>
                    <a:pt x="34378" y="58269"/>
                  </a:cubicBezTo>
                  <a:cubicBezTo>
                    <a:pt x="34622" y="58482"/>
                    <a:pt x="34865" y="58664"/>
                    <a:pt x="35108" y="58846"/>
                  </a:cubicBezTo>
                  <a:cubicBezTo>
                    <a:pt x="35321" y="59029"/>
                    <a:pt x="35594" y="59242"/>
                    <a:pt x="35837" y="59424"/>
                  </a:cubicBezTo>
                  <a:cubicBezTo>
                    <a:pt x="36050" y="59606"/>
                    <a:pt x="36324" y="59789"/>
                    <a:pt x="36537" y="60001"/>
                  </a:cubicBezTo>
                  <a:cubicBezTo>
                    <a:pt x="36780" y="60184"/>
                    <a:pt x="37053" y="60366"/>
                    <a:pt x="37266" y="60549"/>
                  </a:cubicBezTo>
                  <a:cubicBezTo>
                    <a:pt x="37509" y="60761"/>
                    <a:pt x="37752" y="60944"/>
                    <a:pt x="37996" y="61126"/>
                  </a:cubicBezTo>
                  <a:cubicBezTo>
                    <a:pt x="38208" y="61308"/>
                    <a:pt x="38482" y="61521"/>
                    <a:pt x="38725" y="61704"/>
                  </a:cubicBezTo>
                  <a:cubicBezTo>
                    <a:pt x="38938" y="61886"/>
                    <a:pt x="39211" y="62068"/>
                    <a:pt x="39424" y="62281"/>
                  </a:cubicBezTo>
                  <a:cubicBezTo>
                    <a:pt x="39667" y="62464"/>
                    <a:pt x="39941" y="62646"/>
                    <a:pt x="40154" y="62828"/>
                  </a:cubicBezTo>
                  <a:cubicBezTo>
                    <a:pt x="40397" y="63041"/>
                    <a:pt x="40640" y="63223"/>
                    <a:pt x="40883" y="63406"/>
                  </a:cubicBezTo>
                  <a:cubicBezTo>
                    <a:pt x="41096" y="63588"/>
                    <a:pt x="41369" y="63801"/>
                    <a:pt x="41613" y="63983"/>
                  </a:cubicBezTo>
                  <a:cubicBezTo>
                    <a:pt x="41825" y="64166"/>
                    <a:pt x="42099" y="64348"/>
                    <a:pt x="42312" y="64561"/>
                  </a:cubicBezTo>
                  <a:cubicBezTo>
                    <a:pt x="42555" y="64743"/>
                    <a:pt x="42828" y="64926"/>
                    <a:pt x="43041" y="65108"/>
                  </a:cubicBezTo>
                  <a:cubicBezTo>
                    <a:pt x="43284" y="65321"/>
                    <a:pt x="43528" y="65503"/>
                    <a:pt x="43771" y="65685"/>
                  </a:cubicBezTo>
                  <a:cubicBezTo>
                    <a:pt x="43984" y="65868"/>
                    <a:pt x="44257" y="66081"/>
                    <a:pt x="44500" y="66263"/>
                  </a:cubicBezTo>
                  <a:cubicBezTo>
                    <a:pt x="48318" y="69396"/>
                    <a:pt x="53162" y="71229"/>
                    <a:pt x="58360" y="71229"/>
                  </a:cubicBezTo>
                  <a:cubicBezTo>
                    <a:pt x="59163" y="71229"/>
                    <a:pt x="59975" y="71185"/>
                    <a:pt x="60792" y="71096"/>
                  </a:cubicBezTo>
                  <a:cubicBezTo>
                    <a:pt x="72647" y="69667"/>
                    <a:pt x="81157" y="58938"/>
                    <a:pt x="79759" y="47083"/>
                  </a:cubicBezTo>
                  <a:cubicBezTo>
                    <a:pt x="79546" y="41369"/>
                    <a:pt x="76355" y="36171"/>
                    <a:pt x="71856" y="32737"/>
                  </a:cubicBezTo>
                  <a:cubicBezTo>
                    <a:pt x="71613" y="32554"/>
                    <a:pt x="71340" y="32372"/>
                    <a:pt x="71127" y="32189"/>
                  </a:cubicBezTo>
                  <a:cubicBezTo>
                    <a:pt x="70884" y="31977"/>
                    <a:pt x="70610" y="31794"/>
                    <a:pt x="70397" y="31612"/>
                  </a:cubicBezTo>
                  <a:cubicBezTo>
                    <a:pt x="70185" y="31430"/>
                    <a:pt x="69911" y="31217"/>
                    <a:pt x="69668" y="31034"/>
                  </a:cubicBezTo>
                  <a:cubicBezTo>
                    <a:pt x="69455" y="30852"/>
                    <a:pt x="69182" y="30670"/>
                    <a:pt x="68938" y="30457"/>
                  </a:cubicBezTo>
                  <a:cubicBezTo>
                    <a:pt x="68726" y="30275"/>
                    <a:pt x="68452" y="30092"/>
                    <a:pt x="68239" y="29910"/>
                  </a:cubicBezTo>
                  <a:cubicBezTo>
                    <a:pt x="67996" y="29697"/>
                    <a:pt x="67723" y="29515"/>
                    <a:pt x="67510" y="29332"/>
                  </a:cubicBezTo>
                  <a:cubicBezTo>
                    <a:pt x="67267" y="29150"/>
                    <a:pt x="67023" y="28937"/>
                    <a:pt x="66780" y="28755"/>
                  </a:cubicBezTo>
                  <a:cubicBezTo>
                    <a:pt x="66568" y="28572"/>
                    <a:pt x="66294" y="28390"/>
                    <a:pt x="66051" y="28177"/>
                  </a:cubicBezTo>
                  <a:cubicBezTo>
                    <a:pt x="65838" y="27995"/>
                    <a:pt x="65564" y="27812"/>
                    <a:pt x="65352" y="27630"/>
                  </a:cubicBezTo>
                  <a:cubicBezTo>
                    <a:pt x="65109" y="27417"/>
                    <a:pt x="64835" y="27235"/>
                    <a:pt x="64622" y="27053"/>
                  </a:cubicBezTo>
                  <a:cubicBezTo>
                    <a:pt x="64379" y="26870"/>
                    <a:pt x="64136" y="26657"/>
                    <a:pt x="63893" y="26475"/>
                  </a:cubicBezTo>
                  <a:cubicBezTo>
                    <a:pt x="63680" y="26293"/>
                    <a:pt x="63406" y="26110"/>
                    <a:pt x="63163" y="25898"/>
                  </a:cubicBezTo>
                  <a:cubicBezTo>
                    <a:pt x="62950" y="25715"/>
                    <a:pt x="62677" y="25533"/>
                    <a:pt x="62464" y="25350"/>
                  </a:cubicBezTo>
                  <a:cubicBezTo>
                    <a:pt x="62221" y="25138"/>
                    <a:pt x="61947" y="24955"/>
                    <a:pt x="61735" y="24773"/>
                  </a:cubicBezTo>
                  <a:cubicBezTo>
                    <a:pt x="61491" y="24591"/>
                    <a:pt x="61248" y="24378"/>
                    <a:pt x="61005" y="24195"/>
                  </a:cubicBezTo>
                  <a:cubicBezTo>
                    <a:pt x="60792" y="24013"/>
                    <a:pt x="60519" y="23831"/>
                    <a:pt x="60276" y="23618"/>
                  </a:cubicBezTo>
                  <a:cubicBezTo>
                    <a:pt x="60063" y="23436"/>
                    <a:pt x="59789" y="23253"/>
                    <a:pt x="59577" y="23071"/>
                  </a:cubicBezTo>
                  <a:cubicBezTo>
                    <a:pt x="59333" y="22858"/>
                    <a:pt x="59060" y="22676"/>
                    <a:pt x="58847" y="22493"/>
                  </a:cubicBezTo>
                  <a:cubicBezTo>
                    <a:pt x="58604" y="22311"/>
                    <a:pt x="58361" y="22098"/>
                    <a:pt x="58118" y="21916"/>
                  </a:cubicBezTo>
                  <a:cubicBezTo>
                    <a:pt x="57905" y="21733"/>
                    <a:pt x="57631" y="21551"/>
                    <a:pt x="57388" y="21338"/>
                  </a:cubicBezTo>
                  <a:cubicBezTo>
                    <a:pt x="57175" y="21156"/>
                    <a:pt x="56902" y="20973"/>
                    <a:pt x="56689" y="20791"/>
                  </a:cubicBezTo>
                  <a:cubicBezTo>
                    <a:pt x="56446" y="20578"/>
                    <a:pt x="56172" y="20396"/>
                    <a:pt x="55959" y="20214"/>
                  </a:cubicBezTo>
                  <a:cubicBezTo>
                    <a:pt x="55716" y="20031"/>
                    <a:pt x="55473" y="19818"/>
                    <a:pt x="55230" y="19636"/>
                  </a:cubicBezTo>
                  <a:cubicBezTo>
                    <a:pt x="55017" y="19454"/>
                    <a:pt x="54744" y="19271"/>
                    <a:pt x="54500" y="19059"/>
                  </a:cubicBezTo>
                  <a:cubicBezTo>
                    <a:pt x="54288" y="18876"/>
                    <a:pt x="54014" y="18694"/>
                    <a:pt x="53801" y="18511"/>
                  </a:cubicBezTo>
                  <a:cubicBezTo>
                    <a:pt x="53558" y="18299"/>
                    <a:pt x="53285" y="18116"/>
                    <a:pt x="53072" y="17934"/>
                  </a:cubicBezTo>
                  <a:cubicBezTo>
                    <a:pt x="52829" y="17752"/>
                    <a:pt x="52585" y="17539"/>
                    <a:pt x="52342" y="17356"/>
                  </a:cubicBezTo>
                  <a:cubicBezTo>
                    <a:pt x="52130" y="17174"/>
                    <a:pt x="51856" y="16992"/>
                    <a:pt x="51613" y="16779"/>
                  </a:cubicBezTo>
                  <a:cubicBezTo>
                    <a:pt x="51400" y="16596"/>
                    <a:pt x="51127" y="16414"/>
                    <a:pt x="50914" y="16232"/>
                  </a:cubicBezTo>
                  <a:cubicBezTo>
                    <a:pt x="50671" y="16019"/>
                    <a:pt x="50397" y="15837"/>
                    <a:pt x="50184" y="15654"/>
                  </a:cubicBezTo>
                  <a:cubicBezTo>
                    <a:pt x="49941" y="15472"/>
                    <a:pt x="49698" y="15259"/>
                    <a:pt x="49455" y="15077"/>
                  </a:cubicBezTo>
                  <a:cubicBezTo>
                    <a:pt x="49242" y="14894"/>
                    <a:pt x="48968" y="14712"/>
                    <a:pt x="48725" y="14499"/>
                  </a:cubicBezTo>
                  <a:cubicBezTo>
                    <a:pt x="48512" y="14317"/>
                    <a:pt x="48239" y="14134"/>
                    <a:pt x="48026" y="13952"/>
                  </a:cubicBezTo>
                  <a:cubicBezTo>
                    <a:pt x="47783" y="13739"/>
                    <a:pt x="47509" y="13557"/>
                    <a:pt x="47297" y="13375"/>
                  </a:cubicBezTo>
                  <a:cubicBezTo>
                    <a:pt x="47053" y="13192"/>
                    <a:pt x="46810" y="12979"/>
                    <a:pt x="46567" y="12797"/>
                  </a:cubicBezTo>
                  <a:cubicBezTo>
                    <a:pt x="46354" y="12615"/>
                    <a:pt x="46081" y="12432"/>
                    <a:pt x="45838" y="12220"/>
                  </a:cubicBezTo>
                  <a:cubicBezTo>
                    <a:pt x="45625" y="12037"/>
                    <a:pt x="45351" y="11855"/>
                    <a:pt x="45139" y="11672"/>
                  </a:cubicBezTo>
                  <a:cubicBezTo>
                    <a:pt x="44895" y="11460"/>
                    <a:pt x="44622" y="11277"/>
                    <a:pt x="44409" y="11095"/>
                  </a:cubicBezTo>
                  <a:cubicBezTo>
                    <a:pt x="44166" y="10912"/>
                    <a:pt x="43923" y="10700"/>
                    <a:pt x="43680" y="10517"/>
                  </a:cubicBezTo>
                  <a:cubicBezTo>
                    <a:pt x="43467" y="10335"/>
                    <a:pt x="43193" y="10153"/>
                    <a:pt x="42950" y="9940"/>
                  </a:cubicBezTo>
                  <a:cubicBezTo>
                    <a:pt x="42737" y="9757"/>
                    <a:pt x="42464" y="9575"/>
                    <a:pt x="42251" y="9393"/>
                  </a:cubicBezTo>
                  <a:cubicBezTo>
                    <a:pt x="42008" y="9180"/>
                    <a:pt x="41734" y="8998"/>
                    <a:pt x="41521" y="8815"/>
                  </a:cubicBezTo>
                  <a:cubicBezTo>
                    <a:pt x="41278" y="8633"/>
                    <a:pt x="41035" y="8420"/>
                    <a:pt x="40792" y="8238"/>
                  </a:cubicBezTo>
                  <a:cubicBezTo>
                    <a:pt x="40579" y="8055"/>
                    <a:pt x="40306" y="7873"/>
                    <a:pt x="40062" y="7660"/>
                  </a:cubicBezTo>
                  <a:cubicBezTo>
                    <a:pt x="39850" y="7478"/>
                    <a:pt x="39576" y="7295"/>
                    <a:pt x="39363" y="7113"/>
                  </a:cubicBezTo>
                  <a:cubicBezTo>
                    <a:pt x="39120" y="6900"/>
                    <a:pt x="38847" y="6718"/>
                    <a:pt x="38634" y="6536"/>
                  </a:cubicBezTo>
                  <a:cubicBezTo>
                    <a:pt x="38391" y="6353"/>
                    <a:pt x="38148" y="6140"/>
                    <a:pt x="37904" y="5958"/>
                  </a:cubicBezTo>
                  <a:cubicBezTo>
                    <a:pt x="37692" y="5776"/>
                    <a:pt x="37418" y="5593"/>
                    <a:pt x="37175" y="5380"/>
                  </a:cubicBezTo>
                  <a:cubicBezTo>
                    <a:pt x="32939" y="1903"/>
                    <a:pt x="28074" y="0"/>
                    <a:pt x="22908" y="0"/>
                  </a:cubicBez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5"/>
            <p:cNvSpPr/>
            <p:nvPr/>
          </p:nvSpPr>
          <p:spPr>
            <a:xfrm>
              <a:off x="181363" y="3190725"/>
              <a:ext cx="1106425" cy="1080925"/>
            </a:xfrm>
            <a:custGeom>
              <a:avLst/>
              <a:gdLst/>
              <a:ahLst/>
              <a:cxnLst/>
              <a:rect l="l" t="t" r="r" b="b"/>
              <a:pathLst>
                <a:path w="44257" h="43237" extrusionOk="0">
                  <a:moveTo>
                    <a:pt x="22119" y="1"/>
                  </a:moveTo>
                  <a:cubicBezTo>
                    <a:pt x="10623" y="1"/>
                    <a:pt x="1050" y="9064"/>
                    <a:pt x="547" y="20690"/>
                  </a:cubicBezTo>
                  <a:cubicBezTo>
                    <a:pt x="0" y="32605"/>
                    <a:pt x="9240" y="42697"/>
                    <a:pt x="21186" y="43214"/>
                  </a:cubicBezTo>
                  <a:cubicBezTo>
                    <a:pt x="21522" y="43229"/>
                    <a:pt x="21857" y="43237"/>
                    <a:pt x="22191" y="43237"/>
                  </a:cubicBezTo>
                  <a:cubicBezTo>
                    <a:pt x="33663" y="43237"/>
                    <a:pt x="43208" y="34183"/>
                    <a:pt x="43740" y="22575"/>
                  </a:cubicBezTo>
                  <a:cubicBezTo>
                    <a:pt x="44256" y="10660"/>
                    <a:pt x="35016" y="568"/>
                    <a:pt x="23070" y="21"/>
                  </a:cubicBezTo>
                  <a:cubicBezTo>
                    <a:pt x="22752" y="7"/>
                    <a:pt x="22435" y="1"/>
                    <a:pt x="22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5"/>
            <p:cNvSpPr/>
            <p:nvPr/>
          </p:nvSpPr>
          <p:spPr>
            <a:xfrm>
              <a:off x="138788" y="3467850"/>
              <a:ext cx="1092750" cy="1562350"/>
            </a:xfrm>
            <a:custGeom>
              <a:avLst/>
              <a:gdLst/>
              <a:ahLst/>
              <a:cxnLst/>
              <a:rect l="l" t="t" r="r" b="b"/>
              <a:pathLst>
                <a:path w="43710" h="62494" extrusionOk="0">
                  <a:moveTo>
                    <a:pt x="12615" y="912"/>
                  </a:moveTo>
                  <a:lnTo>
                    <a:pt x="20883" y="7295"/>
                  </a:lnTo>
                  <a:lnTo>
                    <a:pt x="14500" y="15533"/>
                  </a:lnTo>
                  <a:lnTo>
                    <a:pt x="12615" y="912"/>
                  </a:lnTo>
                  <a:close/>
                  <a:moveTo>
                    <a:pt x="12068" y="1003"/>
                  </a:moveTo>
                  <a:lnTo>
                    <a:pt x="13922" y="15624"/>
                  </a:lnTo>
                  <a:lnTo>
                    <a:pt x="5685" y="9241"/>
                  </a:lnTo>
                  <a:lnTo>
                    <a:pt x="12068" y="1003"/>
                  </a:lnTo>
                  <a:close/>
                  <a:moveTo>
                    <a:pt x="21369" y="7690"/>
                  </a:moveTo>
                  <a:lnTo>
                    <a:pt x="29910" y="14317"/>
                  </a:lnTo>
                  <a:lnTo>
                    <a:pt x="23254" y="22888"/>
                  </a:lnTo>
                  <a:lnTo>
                    <a:pt x="14712" y="16232"/>
                  </a:lnTo>
                  <a:lnTo>
                    <a:pt x="21369" y="7690"/>
                  </a:lnTo>
                  <a:close/>
                  <a:moveTo>
                    <a:pt x="14652" y="16961"/>
                  </a:moveTo>
                  <a:lnTo>
                    <a:pt x="22859" y="23283"/>
                  </a:lnTo>
                  <a:lnTo>
                    <a:pt x="16506" y="31460"/>
                  </a:lnTo>
                  <a:lnTo>
                    <a:pt x="14652" y="16961"/>
                  </a:lnTo>
                  <a:close/>
                  <a:moveTo>
                    <a:pt x="14105" y="16992"/>
                  </a:moveTo>
                  <a:lnTo>
                    <a:pt x="15959" y="31612"/>
                  </a:lnTo>
                  <a:lnTo>
                    <a:pt x="7721" y="25229"/>
                  </a:lnTo>
                  <a:lnTo>
                    <a:pt x="14105" y="16992"/>
                  </a:lnTo>
                  <a:close/>
                  <a:moveTo>
                    <a:pt x="23679" y="23831"/>
                  </a:moveTo>
                  <a:lnTo>
                    <a:pt x="31916" y="30214"/>
                  </a:lnTo>
                  <a:lnTo>
                    <a:pt x="25533" y="38451"/>
                  </a:lnTo>
                  <a:lnTo>
                    <a:pt x="23679" y="23831"/>
                  </a:lnTo>
                  <a:close/>
                  <a:moveTo>
                    <a:pt x="23162" y="24013"/>
                  </a:moveTo>
                  <a:lnTo>
                    <a:pt x="24986" y="38542"/>
                  </a:lnTo>
                  <a:lnTo>
                    <a:pt x="16810" y="32189"/>
                  </a:lnTo>
                  <a:lnTo>
                    <a:pt x="23162" y="24013"/>
                  </a:lnTo>
                  <a:close/>
                  <a:moveTo>
                    <a:pt x="7357" y="25715"/>
                  </a:moveTo>
                  <a:lnTo>
                    <a:pt x="15867" y="32311"/>
                  </a:lnTo>
                  <a:lnTo>
                    <a:pt x="9211" y="40852"/>
                  </a:lnTo>
                  <a:lnTo>
                    <a:pt x="700" y="34287"/>
                  </a:lnTo>
                  <a:lnTo>
                    <a:pt x="7357" y="25715"/>
                  </a:lnTo>
                  <a:close/>
                  <a:moveTo>
                    <a:pt x="16415" y="32676"/>
                  </a:moveTo>
                  <a:lnTo>
                    <a:pt x="24925" y="39241"/>
                  </a:lnTo>
                  <a:lnTo>
                    <a:pt x="18299" y="47813"/>
                  </a:lnTo>
                  <a:lnTo>
                    <a:pt x="9788" y="41217"/>
                  </a:lnTo>
                  <a:lnTo>
                    <a:pt x="16415" y="32676"/>
                  </a:lnTo>
                  <a:close/>
                  <a:moveTo>
                    <a:pt x="25685" y="39819"/>
                  </a:moveTo>
                  <a:lnTo>
                    <a:pt x="33953" y="46202"/>
                  </a:lnTo>
                  <a:lnTo>
                    <a:pt x="27570" y="54439"/>
                  </a:lnTo>
                  <a:lnTo>
                    <a:pt x="25685" y="39819"/>
                  </a:lnTo>
                  <a:close/>
                  <a:moveTo>
                    <a:pt x="25138" y="39940"/>
                  </a:moveTo>
                  <a:lnTo>
                    <a:pt x="26992" y="54561"/>
                  </a:lnTo>
                  <a:lnTo>
                    <a:pt x="18755" y="48177"/>
                  </a:lnTo>
                  <a:lnTo>
                    <a:pt x="25138" y="39940"/>
                  </a:lnTo>
                  <a:close/>
                  <a:moveTo>
                    <a:pt x="34439" y="46597"/>
                  </a:moveTo>
                  <a:lnTo>
                    <a:pt x="42980" y="53223"/>
                  </a:lnTo>
                  <a:lnTo>
                    <a:pt x="36324" y="61825"/>
                  </a:lnTo>
                  <a:lnTo>
                    <a:pt x="27783" y="55168"/>
                  </a:lnTo>
                  <a:lnTo>
                    <a:pt x="34439" y="46597"/>
                  </a:lnTo>
                  <a:close/>
                  <a:moveTo>
                    <a:pt x="12250" y="0"/>
                  </a:moveTo>
                  <a:cubicBezTo>
                    <a:pt x="12190" y="0"/>
                    <a:pt x="12190" y="0"/>
                    <a:pt x="12159" y="31"/>
                  </a:cubicBezTo>
                  <a:lnTo>
                    <a:pt x="12129" y="31"/>
                  </a:lnTo>
                  <a:cubicBezTo>
                    <a:pt x="12098" y="31"/>
                    <a:pt x="12098" y="92"/>
                    <a:pt x="12038" y="122"/>
                  </a:cubicBezTo>
                  <a:lnTo>
                    <a:pt x="5047" y="9149"/>
                  </a:lnTo>
                  <a:cubicBezTo>
                    <a:pt x="5016" y="9210"/>
                    <a:pt x="5016" y="9241"/>
                    <a:pt x="5016" y="9271"/>
                  </a:cubicBezTo>
                  <a:lnTo>
                    <a:pt x="5016" y="9362"/>
                  </a:lnTo>
                  <a:lnTo>
                    <a:pt x="5016" y="9393"/>
                  </a:lnTo>
                  <a:lnTo>
                    <a:pt x="5016" y="9423"/>
                  </a:lnTo>
                  <a:cubicBezTo>
                    <a:pt x="5016" y="9453"/>
                    <a:pt x="5016" y="9453"/>
                    <a:pt x="5047" y="9514"/>
                  </a:cubicBezTo>
                  <a:cubicBezTo>
                    <a:pt x="5047" y="9545"/>
                    <a:pt x="5107" y="9575"/>
                    <a:pt x="5138" y="9575"/>
                  </a:cubicBezTo>
                  <a:lnTo>
                    <a:pt x="13922" y="16384"/>
                  </a:lnTo>
                  <a:lnTo>
                    <a:pt x="7114" y="25168"/>
                  </a:lnTo>
                  <a:lnTo>
                    <a:pt x="123" y="34165"/>
                  </a:lnTo>
                  <a:cubicBezTo>
                    <a:pt x="1" y="34287"/>
                    <a:pt x="31" y="34469"/>
                    <a:pt x="153" y="34591"/>
                  </a:cubicBezTo>
                  <a:lnTo>
                    <a:pt x="9180" y="41582"/>
                  </a:lnTo>
                  <a:cubicBezTo>
                    <a:pt x="9211" y="41612"/>
                    <a:pt x="9272" y="41612"/>
                    <a:pt x="9363" y="41612"/>
                  </a:cubicBezTo>
                  <a:lnTo>
                    <a:pt x="18178" y="48451"/>
                  </a:lnTo>
                  <a:lnTo>
                    <a:pt x="27175" y="55442"/>
                  </a:lnTo>
                  <a:lnTo>
                    <a:pt x="36233" y="62433"/>
                  </a:lnTo>
                  <a:cubicBezTo>
                    <a:pt x="36293" y="62463"/>
                    <a:pt x="36385" y="62494"/>
                    <a:pt x="36445" y="62494"/>
                  </a:cubicBezTo>
                  <a:cubicBezTo>
                    <a:pt x="36537" y="62494"/>
                    <a:pt x="36597" y="62463"/>
                    <a:pt x="36628" y="62372"/>
                  </a:cubicBezTo>
                  <a:lnTo>
                    <a:pt x="43619" y="53345"/>
                  </a:lnTo>
                  <a:cubicBezTo>
                    <a:pt x="43710" y="53193"/>
                    <a:pt x="43710" y="53041"/>
                    <a:pt x="43588" y="52919"/>
                  </a:cubicBezTo>
                  <a:lnTo>
                    <a:pt x="34591" y="45928"/>
                  </a:lnTo>
                  <a:lnTo>
                    <a:pt x="25807" y="39150"/>
                  </a:lnTo>
                  <a:lnTo>
                    <a:pt x="32616" y="30366"/>
                  </a:lnTo>
                  <a:cubicBezTo>
                    <a:pt x="32646" y="30274"/>
                    <a:pt x="32676" y="30214"/>
                    <a:pt x="32676" y="30122"/>
                  </a:cubicBezTo>
                  <a:cubicBezTo>
                    <a:pt x="32676" y="30062"/>
                    <a:pt x="32646" y="29970"/>
                    <a:pt x="32585" y="29940"/>
                  </a:cubicBezTo>
                  <a:lnTo>
                    <a:pt x="23831" y="23162"/>
                  </a:lnTo>
                  <a:lnTo>
                    <a:pt x="30609" y="14438"/>
                  </a:lnTo>
                  <a:cubicBezTo>
                    <a:pt x="30640" y="14347"/>
                    <a:pt x="30670" y="14286"/>
                    <a:pt x="30670" y="14195"/>
                  </a:cubicBezTo>
                  <a:cubicBezTo>
                    <a:pt x="30670" y="14134"/>
                    <a:pt x="30640" y="14043"/>
                    <a:pt x="30549" y="14013"/>
                  </a:cubicBezTo>
                  <a:lnTo>
                    <a:pt x="21521" y="7022"/>
                  </a:lnTo>
                  <a:lnTo>
                    <a:pt x="12433" y="31"/>
                  </a:lnTo>
                  <a:cubicBezTo>
                    <a:pt x="12402" y="0"/>
                    <a:pt x="12372" y="0"/>
                    <a:pt x="123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5"/>
            <p:cNvSpPr/>
            <p:nvPr/>
          </p:nvSpPr>
          <p:spPr>
            <a:xfrm>
              <a:off x="6420916" y="0"/>
              <a:ext cx="1022975" cy="1022248"/>
            </a:xfrm>
            <a:custGeom>
              <a:avLst/>
              <a:gdLst/>
              <a:ahLst/>
              <a:cxnLst/>
              <a:rect l="l" t="t" r="r" b="b"/>
              <a:pathLst>
                <a:path w="43619" h="43588" extrusionOk="0">
                  <a:moveTo>
                    <a:pt x="21794" y="8572"/>
                  </a:moveTo>
                  <a:cubicBezTo>
                    <a:pt x="29119" y="8572"/>
                    <a:pt x="35047" y="14499"/>
                    <a:pt x="35047" y="21824"/>
                  </a:cubicBezTo>
                  <a:cubicBezTo>
                    <a:pt x="35047" y="29180"/>
                    <a:pt x="29089" y="35107"/>
                    <a:pt x="21794" y="35107"/>
                  </a:cubicBezTo>
                  <a:cubicBezTo>
                    <a:pt x="14469" y="35107"/>
                    <a:pt x="8542" y="29180"/>
                    <a:pt x="8542" y="21824"/>
                  </a:cubicBezTo>
                  <a:cubicBezTo>
                    <a:pt x="8542" y="14499"/>
                    <a:pt x="14469" y="8572"/>
                    <a:pt x="21794" y="8572"/>
                  </a:cubicBezTo>
                  <a:close/>
                  <a:moveTo>
                    <a:pt x="21794" y="0"/>
                  </a:moveTo>
                  <a:cubicBezTo>
                    <a:pt x="9757" y="0"/>
                    <a:pt x="0" y="9757"/>
                    <a:pt x="0" y="21794"/>
                  </a:cubicBezTo>
                  <a:cubicBezTo>
                    <a:pt x="0" y="33831"/>
                    <a:pt x="9757" y="43588"/>
                    <a:pt x="21794" y="43588"/>
                  </a:cubicBezTo>
                  <a:cubicBezTo>
                    <a:pt x="33831" y="43588"/>
                    <a:pt x="43618" y="33892"/>
                    <a:pt x="43618" y="21824"/>
                  </a:cubicBezTo>
                  <a:cubicBezTo>
                    <a:pt x="43618" y="9788"/>
                    <a:pt x="33831" y="0"/>
                    <a:pt x="21794" y="0"/>
                  </a:cubicBezTo>
                  <a:close/>
                </a:path>
              </a:pathLst>
            </a:custGeom>
            <a:solidFill>
              <a:srgbClr val="47E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9" name="Google Shape;2329;p35"/>
            <p:cNvGrpSpPr/>
            <p:nvPr/>
          </p:nvGrpSpPr>
          <p:grpSpPr>
            <a:xfrm>
              <a:off x="5631137" y="179657"/>
              <a:ext cx="1198352" cy="533943"/>
              <a:chOff x="4282600" y="755500"/>
              <a:chExt cx="1277425" cy="569175"/>
            </a:xfrm>
          </p:grpSpPr>
          <p:sp>
            <p:nvSpPr>
              <p:cNvPr id="2330" name="Google Shape;2330;p35"/>
              <p:cNvSpPr/>
              <p:nvPr/>
            </p:nvSpPr>
            <p:spPr>
              <a:xfrm>
                <a:off x="55204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5"/>
              <p:cNvSpPr/>
              <p:nvPr/>
            </p:nvSpPr>
            <p:spPr>
              <a:xfrm>
                <a:off x="55204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5"/>
              <p:cNvSpPr/>
              <p:nvPr/>
            </p:nvSpPr>
            <p:spPr>
              <a:xfrm>
                <a:off x="55204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5"/>
              <p:cNvSpPr/>
              <p:nvPr/>
            </p:nvSpPr>
            <p:spPr>
              <a:xfrm>
                <a:off x="55204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5"/>
              <p:cNvSpPr/>
              <p:nvPr/>
            </p:nvSpPr>
            <p:spPr>
              <a:xfrm>
                <a:off x="55204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5"/>
              <p:cNvSpPr/>
              <p:nvPr/>
            </p:nvSpPr>
            <p:spPr>
              <a:xfrm>
                <a:off x="5365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5"/>
              <p:cNvSpPr/>
              <p:nvPr/>
            </p:nvSpPr>
            <p:spPr>
              <a:xfrm>
                <a:off x="5365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5"/>
              <p:cNvSpPr/>
              <p:nvPr/>
            </p:nvSpPr>
            <p:spPr>
              <a:xfrm>
                <a:off x="5365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5"/>
              <p:cNvSpPr/>
              <p:nvPr/>
            </p:nvSpPr>
            <p:spPr>
              <a:xfrm>
                <a:off x="5365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5"/>
              <p:cNvSpPr/>
              <p:nvPr/>
            </p:nvSpPr>
            <p:spPr>
              <a:xfrm>
                <a:off x="5365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5"/>
              <p:cNvSpPr/>
              <p:nvPr/>
            </p:nvSpPr>
            <p:spPr>
              <a:xfrm>
                <a:off x="52104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6"/>
                      <a:pt x="0" y="821"/>
                    </a:cubicBezTo>
                    <a:cubicBezTo>
                      <a:pt x="0" y="1277"/>
                      <a:pt x="334" y="1611"/>
                      <a:pt x="821" y="1611"/>
                    </a:cubicBezTo>
                    <a:cubicBezTo>
                      <a:pt x="1277" y="1611"/>
                      <a:pt x="1611" y="1277"/>
                      <a:pt x="1611" y="821"/>
                    </a:cubicBezTo>
                    <a:cubicBezTo>
                      <a:pt x="1611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5"/>
              <p:cNvSpPr/>
              <p:nvPr/>
            </p:nvSpPr>
            <p:spPr>
              <a:xfrm>
                <a:off x="52104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186"/>
                      <a:pt x="334" y="1582"/>
                      <a:pt x="821" y="1582"/>
                    </a:cubicBezTo>
                    <a:cubicBezTo>
                      <a:pt x="1277" y="1582"/>
                      <a:pt x="1611" y="1186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5"/>
              <p:cNvSpPr/>
              <p:nvPr/>
            </p:nvSpPr>
            <p:spPr>
              <a:xfrm>
                <a:off x="52104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0" y="365"/>
                      <a:pt x="0" y="790"/>
                    </a:cubicBezTo>
                    <a:cubicBezTo>
                      <a:pt x="0" y="1216"/>
                      <a:pt x="334" y="1581"/>
                      <a:pt x="821" y="1581"/>
                    </a:cubicBezTo>
                    <a:cubicBezTo>
                      <a:pt x="1277" y="1581"/>
                      <a:pt x="1611" y="1246"/>
                      <a:pt x="1611" y="790"/>
                    </a:cubicBezTo>
                    <a:cubicBezTo>
                      <a:pt x="1611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5"/>
              <p:cNvSpPr/>
              <p:nvPr/>
            </p:nvSpPr>
            <p:spPr>
              <a:xfrm>
                <a:off x="52104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0" y="366"/>
                      <a:pt x="0" y="791"/>
                    </a:cubicBezTo>
                    <a:cubicBezTo>
                      <a:pt x="0" y="1247"/>
                      <a:pt x="334" y="1581"/>
                      <a:pt x="821" y="1581"/>
                    </a:cubicBezTo>
                    <a:cubicBezTo>
                      <a:pt x="1277" y="1581"/>
                      <a:pt x="1611" y="1217"/>
                      <a:pt x="1611" y="791"/>
                    </a:cubicBezTo>
                    <a:cubicBezTo>
                      <a:pt x="1611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5"/>
              <p:cNvSpPr/>
              <p:nvPr/>
            </p:nvSpPr>
            <p:spPr>
              <a:xfrm>
                <a:off x="52104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0" y="395"/>
                      <a:pt x="0" y="790"/>
                    </a:cubicBezTo>
                    <a:cubicBezTo>
                      <a:pt x="0" y="1216"/>
                      <a:pt x="334" y="1611"/>
                      <a:pt x="821" y="1611"/>
                    </a:cubicBezTo>
                    <a:cubicBezTo>
                      <a:pt x="1277" y="1611"/>
                      <a:pt x="1611" y="1216"/>
                      <a:pt x="1611" y="790"/>
                    </a:cubicBezTo>
                    <a:cubicBezTo>
                      <a:pt x="1611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5"/>
              <p:cNvSpPr/>
              <p:nvPr/>
            </p:nvSpPr>
            <p:spPr>
              <a:xfrm>
                <a:off x="505617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5"/>
              <p:cNvSpPr/>
              <p:nvPr/>
            </p:nvSpPr>
            <p:spPr>
              <a:xfrm>
                <a:off x="505617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5"/>
              <p:cNvSpPr/>
              <p:nvPr/>
            </p:nvSpPr>
            <p:spPr>
              <a:xfrm>
                <a:off x="505617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5"/>
              <p:cNvSpPr/>
              <p:nvPr/>
            </p:nvSpPr>
            <p:spPr>
              <a:xfrm>
                <a:off x="505617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5"/>
              <p:cNvSpPr/>
              <p:nvPr/>
            </p:nvSpPr>
            <p:spPr>
              <a:xfrm>
                <a:off x="505617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5"/>
              <p:cNvSpPr/>
              <p:nvPr/>
            </p:nvSpPr>
            <p:spPr>
              <a:xfrm>
                <a:off x="4901150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2" y="1277"/>
                      <a:pt x="1582" y="821"/>
                    </a:cubicBezTo>
                    <a:cubicBezTo>
                      <a:pt x="1582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5"/>
              <p:cNvSpPr/>
              <p:nvPr/>
            </p:nvSpPr>
            <p:spPr>
              <a:xfrm>
                <a:off x="4901150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2" y="1186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5"/>
              <p:cNvSpPr/>
              <p:nvPr/>
            </p:nvSpPr>
            <p:spPr>
              <a:xfrm>
                <a:off x="4901150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66" y="0"/>
                      <a:pt x="1" y="365"/>
                      <a:pt x="1" y="790"/>
                    </a:cubicBezTo>
                    <a:cubicBezTo>
                      <a:pt x="1" y="1216"/>
                      <a:pt x="366" y="1581"/>
                      <a:pt x="791" y="1581"/>
                    </a:cubicBezTo>
                    <a:cubicBezTo>
                      <a:pt x="1217" y="1581"/>
                      <a:pt x="1582" y="1216"/>
                      <a:pt x="1582" y="790"/>
                    </a:cubicBezTo>
                    <a:cubicBezTo>
                      <a:pt x="158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5"/>
              <p:cNvSpPr/>
              <p:nvPr/>
            </p:nvSpPr>
            <p:spPr>
              <a:xfrm>
                <a:off x="4901150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2" y="1217"/>
                      <a:pt x="1582" y="791"/>
                    </a:cubicBezTo>
                    <a:cubicBezTo>
                      <a:pt x="1582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5"/>
              <p:cNvSpPr/>
              <p:nvPr/>
            </p:nvSpPr>
            <p:spPr>
              <a:xfrm>
                <a:off x="4901150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2" y="1216"/>
                      <a:pt x="1582" y="790"/>
                    </a:cubicBezTo>
                    <a:cubicBezTo>
                      <a:pt x="1582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5"/>
              <p:cNvSpPr/>
              <p:nvPr/>
            </p:nvSpPr>
            <p:spPr>
              <a:xfrm>
                <a:off x="474615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6"/>
                      <a:pt x="0" y="821"/>
                    </a:cubicBezTo>
                    <a:cubicBezTo>
                      <a:pt x="0" y="1277"/>
                      <a:pt x="335" y="1611"/>
                      <a:pt x="791" y="1611"/>
                    </a:cubicBezTo>
                    <a:cubicBezTo>
                      <a:pt x="1246" y="1611"/>
                      <a:pt x="1611" y="1277"/>
                      <a:pt x="1611" y="821"/>
                    </a:cubicBezTo>
                    <a:cubicBezTo>
                      <a:pt x="1611" y="36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5"/>
              <p:cNvSpPr/>
              <p:nvPr/>
            </p:nvSpPr>
            <p:spPr>
              <a:xfrm>
                <a:off x="474615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186"/>
                      <a:pt x="335" y="1582"/>
                      <a:pt x="791" y="1582"/>
                    </a:cubicBezTo>
                    <a:cubicBezTo>
                      <a:pt x="1246" y="1582"/>
                      <a:pt x="1611" y="1186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5"/>
              <p:cNvSpPr/>
              <p:nvPr/>
            </p:nvSpPr>
            <p:spPr>
              <a:xfrm>
                <a:off x="474615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0" y="365"/>
                      <a:pt x="0" y="790"/>
                    </a:cubicBezTo>
                    <a:cubicBezTo>
                      <a:pt x="0" y="1216"/>
                      <a:pt x="335" y="1581"/>
                      <a:pt x="791" y="1581"/>
                    </a:cubicBezTo>
                    <a:cubicBezTo>
                      <a:pt x="1246" y="1581"/>
                      <a:pt x="1611" y="1246"/>
                      <a:pt x="1611" y="790"/>
                    </a:cubicBezTo>
                    <a:cubicBezTo>
                      <a:pt x="1611" y="335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5"/>
              <p:cNvSpPr/>
              <p:nvPr/>
            </p:nvSpPr>
            <p:spPr>
              <a:xfrm>
                <a:off x="474615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0" y="366"/>
                      <a:pt x="0" y="791"/>
                    </a:cubicBezTo>
                    <a:cubicBezTo>
                      <a:pt x="0" y="1247"/>
                      <a:pt x="335" y="1581"/>
                      <a:pt x="791" y="1581"/>
                    </a:cubicBezTo>
                    <a:cubicBezTo>
                      <a:pt x="1246" y="1581"/>
                      <a:pt x="1611" y="1217"/>
                      <a:pt x="1611" y="791"/>
                    </a:cubicBezTo>
                    <a:cubicBezTo>
                      <a:pt x="1611" y="335"/>
                      <a:pt x="1246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5"/>
              <p:cNvSpPr/>
              <p:nvPr/>
            </p:nvSpPr>
            <p:spPr>
              <a:xfrm>
                <a:off x="474615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0" y="395"/>
                      <a:pt x="0" y="790"/>
                    </a:cubicBezTo>
                    <a:cubicBezTo>
                      <a:pt x="0" y="1216"/>
                      <a:pt x="335" y="1611"/>
                      <a:pt x="791" y="1611"/>
                    </a:cubicBezTo>
                    <a:cubicBezTo>
                      <a:pt x="1246" y="1611"/>
                      <a:pt x="1611" y="1216"/>
                      <a:pt x="1611" y="790"/>
                    </a:cubicBezTo>
                    <a:cubicBezTo>
                      <a:pt x="1611" y="334"/>
                      <a:pt x="1246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5"/>
              <p:cNvSpPr/>
              <p:nvPr/>
            </p:nvSpPr>
            <p:spPr>
              <a:xfrm>
                <a:off x="4591125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6"/>
                      <a:pt x="1" y="821"/>
                    </a:cubicBezTo>
                    <a:cubicBezTo>
                      <a:pt x="1" y="1277"/>
                      <a:pt x="365" y="1611"/>
                      <a:pt x="821" y="1611"/>
                    </a:cubicBezTo>
                    <a:cubicBezTo>
                      <a:pt x="1277" y="1611"/>
                      <a:pt x="1612" y="1277"/>
                      <a:pt x="1612" y="821"/>
                    </a:cubicBezTo>
                    <a:cubicBezTo>
                      <a:pt x="1612" y="36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5"/>
              <p:cNvSpPr/>
              <p:nvPr/>
            </p:nvSpPr>
            <p:spPr>
              <a:xfrm>
                <a:off x="4591125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186"/>
                      <a:pt x="365" y="1582"/>
                      <a:pt x="821" y="1582"/>
                    </a:cubicBezTo>
                    <a:cubicBezTo>
                      <a:pt x="1277" y="1582"/>
                      <a:pt x="1612" y="1186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5"/>
              <p:cNvSpPr/>
              <p:nvPr/>
            </p:nvSpPr>
            <p:spPr>
              <a:xfrm>
                <a:off x="4591125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821" y="0"/>
                    </a:moveTo>
                    <a:cubicBezTo>
                      <a:pt x="365" y="0"/>
                      <a:pt x="1" y="365"/>
                      <a:pt x="1" y="790"/>
                    </a:cubicBezTo>
                    <a:cubicBezTo>
                      <a:pt x="1" y="1216"/>
                      <a:pt x="365" y="1581"/>
                      <a:pt x="821" y="1581"/>
                    </a:cubicBezTo>
                    <a:cubicBezTo>
                      <a:pt x="1277" y="1581"/>
                      <a:pt x="1612" y="1246"/>
                      <a:pt x="1612" y="790"/>
                    </a:cubicBezTo>
                    <a:cubicBezTo>
                      <a:pt x="1612" y="335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5"/>
              <p:cNvSpPr/>
              <p:nvPr/>
            </p:nvSpPr>
            <p:spPr>
              <a:xfrm>
                <a:off x="4591125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821" y="1"/>
                    </a:moveTo>
                    <a:cubicBezTo>
                      <a:pt x="36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821" y="1581"/>
                    </a:cubicBezTo>
                    <a:cubicBezTo>
                      <a:pt x="1277" y="1581"/>
                      <a:pt x="1612" y="1217"/>
                      <a:pt x="1612" y="791"/>
                    </a:cubicBezTo>
                    <a:cubicBezTo>
                      <a:pt x="1612" y="33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5"/>
              <p:cNvSpPr/>
              <p:nvPr/>
            </p:nvSpPr>
            <p:spPr>
              <a:xfrm>
                <a:off x="4591125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821" y="0"/>
                    </a:moveTo>
                    <a:cubicBezTo>
                      <a:pt x="365" y="0"/>
                      <a:pt x="1" y="395"/>
                      <a:pt x="1" y="790"/>
                    </a:cubicBezTo>
                    <a:cubicBezTo>
                      <a:pt x="1" y="1216"/>
                      <a:pt x="365" y="1611"/>
                      <a:pt x="821" y="1611"/>
                    </a:cubicBezTo>
                    <a:cubicBezTo>
                      <a:pt x="1277" y="1611"/>
                      <a:pt x="1612" y="1216"/>
                      <a:pt x="1612" y="790"/>
                    </a:cubicBezTo>
                    <a:cubicBezTo>
                      <a:pt x="1612" y="334"/>
                      <a:pt x="1277" y="0"/>
                      <a:pt x="8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5"/>
              <p:cNvSpPr/>
              <p:nvPr/>
            </p:nvSpPr>
            <p:spPr>
              <a:xfrm>
                <a:off x="4437625" y="1284375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581" y="1277"/>
                      <a:pt x="1581" y="821"/>
                    </a:cubicBezTo>
                    <a:cubicBezTo>
                      <a:pt x="1581" y="36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5"/>
              <p:cNvSpPr/>
              <p:nvPr/>
            </p:nvSpPr>
            <p:spPr>
              <a:xfrm>
                <a:off x="4437625" y="11529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581" y="1186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35"/>
              <p:cNvSpPr/>
              <p:nvPr/>
            </p:nvSpPr>
            <p:spPr>
              <a:xfrm>
                <a:off x="4437625" y="1020700"/>
                <a:ext cx="395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81"/>
                      <a:pt x="791" y="1581"/>
                    </a:cubicBezTo>
                    <a:cubicBezTo>
                      <a:pt x="1247" y="1581"/>
                      <a:pt x="1581" y="1246"/>
                      <a:pt x="1581" y="790"/>
                    </a:cubicBezTo>
                    <a:cubicBezTo>
                      <a:pt x="1581" y="335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35"/>
              <p:cNvSpPr/>
              <p:nvPr/>
            </p:nvSpPr>
            <p:spPr>
              <a:xfrm>
                <a:off x="4437625" y="887700"/>
                <a:ext cx="3955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581" y="1217"/>
                      <a:pt x="1581" y="791"/>
                    </a:cubicBezTo>
                    <a:cubicBezTo>
                      <a:pt x="1581" y="335"/>
                      <a:pt x="124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5"/>
              <p:cNvSpPr/>
              <p:nvPr/>
            </p:nvSpPr>
            <p:spPr>
              <a:xfrm>
                <a:off x="4437625" y="755500"/>
                <a:ext cx="395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611"/>
                      <a:pt x="791" y="1611"/>
                    </a:cubicBezTo>
                    <a:cubicBezTo>
                      <a:pt x="1247" y="1611"/>
                      <a:pt x="1581" y="1216"/>
                      <a:pt x="1581" y="790"/>
                    </a:cubicBezTo>
                    <a:cubicBezTo>
                      <a:pt x="1581" y="334"/>
                      <a:pt x="124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5"/>
              <p:cNvSpPr/>
              <p:nvPr/>
            </p:nvSpPr>
            <p:spPr>
              <a:xfrm>
                <a:off x="4282600" y="1284375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6"/>
                      <a:pt x="1" y="821"/>
                    </a:cubicBezTo>
                    <a:cubicBezTo>
                      <a:pt x="1" y="1277"/>
                      <a:pt x="335" y="1611"/>
                      <a:pt x="791" y="1611"/>
                    </a:cubicBezTo>
                    <a:cubicBezTo>
                      <a:pt x="1247" y="1611"/>
                      <a:pt x="1612" y="1277"/>
                      <a:pt x="1612" y="821"/>
                    </a:cubicBezTo>
                    <a:cubicBezTo>
                      <a:pt x="1612" y="36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5"/>
              <p:cNvSpPr/>
              <p:nvPr/>
            </p:nvSpPr>
            <p:spPr>
              <a:xfrm>
                <a:off x="4282600" y="11529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186"/>
                      <a:pt x="335" y="1582"/>
                      <a:pt x="791" y="1582"/>
                    </a:cubicBezTo>
                    <a:cubicBezTo>
                      <a:pt x="1247" y="1582"/>
                      <a:pt x="1612" y="1186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5"/>
              <p:cNvSpPr/>
              <p:nvPr/>
            </p:nvSpPr>
            <p:spPr>
              <a:xfrm>
                <a:off x="4282600" y="1020700"/>
                <a:ext cx="403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1" extrusionOk="0">
                    <a:moveTo>
                      <a:pt x="791" y="0"/>
                    </a:moveTo>
                    <a:cubicBezTo>
                      <a:pt x="335" y="0"/>
                      <a:pt x="1" y="365"/>
                      <a:pt x="1" y="790"/>
                    </a:cubicBezTo>
                    <a:cubicBezTo>
                      <a:pt x="1" y="1216"/>
                      <a:pt x="335" y="1550"/>
                      <a:pt x="791" y="1581"/>
                    </a:cubicBezTo>
                    <a:cubicBezTo>
                      <a:pt x="1247" y="1581"/>
                      <a:pt x="1612" y="1246"/>
                      <a:pt x="1612" y="790"/>
                    </a:cubicBezTo>
                    <a:cubicBezTo>
                      <a:pt x="1612" y="335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5"/>
              <p:cNvSpPr/>
              <p:nvPr/>
            </p:nvSpPr>
            <p:spPr>
              <a:xfrm>
                <a:off x="4282600" y="887700"/>
                <a:ext cx="403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35" y="1581"/>
                      <a:pt x="791" y="1581"/>
                    </a:cubicBezTo>
                    <a:cubicBezTo>
                      <a:pt x="1247" y="1581"/>
                      <a:pt x="1612" y="1217"/>
                      <a:pt x="1612" y="791"/>
                    </a:cubicBezTo>
                    <a:cubicBezTo>
                      <a:pt x="1612" y="335"/>
                      <a:pt x="1217" y="1"/>
                      <a:pt x="7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5"/>
              <p:cNvSpPr/>
              <p:nvPr/>
            </p:nvSpPr>
            <p:spPr>
              <a:xfrm>
                <a:off x="4282600" y="755500"/>
                <a:ext cx="403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612" extrusionOk="0">
                    <a:moveTo>
                      <a:pt x="791" y="0"/>
                    </a:moveTo>
                    <a:cubicBezTo>
                      <a:pt x="335" y="0"/>
                      <a:pt x="1" y="395"/>
                      <a:pt x="1" y="790"/>
                    </a:cubicBezTo>
                    <a:cubicBezTo>
                      <a:pt x="1" y="1216"/>
                      <a:pt x="335" y="1581"/>
                      <a:pt x="791" y="1611"/>
                    </a:cubicBezTo>
                    <a:cubicBezTo>
                      <a:pt x="1247" y="1611"/>
                      <a:pt x="1612" y="1216"/>
                      <a:pt x="1612" y="790"/>
                    </a:cubicBezTo>
                    <a:cubicBezTo>
                      <a:pt x="1612" y="334"/>
                      <a:pt x="1217" y="0"/>
                      <a:pt x="7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5" name="Google Shape;2375;p35"/>
            <p:cNvSpPr/>
            <p:nvPr/>
          </p:nvSpPr>
          <p:spPr>
            <a:xfrm>
              <a:off x="7664600" y="170200"/>
              <a:ext cx="196850" cy="172900"/>
            </a:xfrm>
            <a:custGeom>
              <a:avLst/>
              <a:gdLst/>
              <a:ahLst/>
              <a:cxnLst/>
              <a:rect l="l" t="t" r="r" b="b"/>
              <a:pathLst>
                <a:path w="7874" h="6916" extrusionOk="0">
                  <a:moveTo>
                    <a:pt x="3945" y="0"/>
                  </a:moveTo>
                  <a:cubicBezTo>
                    <a:pt x="3502" y="0"/>
                    <a:pt x="3051" y="86"/>
                    <a:pt x="2615" y="266"/>
                  </a:cubicBezTo>
                  <a:cubicBezTo>
                    <a:pt x="852" y="996"/>
                    <a:pt x="1" y="3032"/>
                    <a:pt x="761" y="4795"/>
                  </a:cubicBezTo>
                  <a:cubicBezTo>
                    <a:pt x="1310" y="6122"/>
                    <a:pt x="2582" y="6915"/>
                    <a:pt x="3930" y="6915"/>
                  </a:cubicBezTo>
                  <a:cubicBezTo>
                    <a:pt x="4373" y="6915"/>
                    <a:pt x="4824" y="6830"/>
                    <a:pt x="5259" y="6649"/>
                  </a:cubicBezTo>
                  <a:cubicBezTo>
                    <a:pt x="7022" y="5920"/>
                    <a:pt x="7873" y="3883"/>
                    <a:pt x="7114" y="2120"/>
                  </a:cubicBezTo>
                  <a:cubicBezTo>
                    <a:pt x="6564" y="793"/>
                    <a:pt x="5292" y="0"/>
                    <a:pt x="3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5"/>
            <p:cNvSpPr/>
            <p:nvPr/>
          </p:nvSpPr>
          <p:spPr>
            <a:xfrm>
              <a:off x="5951850" y="308652"/>
              <a:ext cx="615229" cy="912490"/>
            </a:xfrm>
            <a:custGeom>
              <a:avLst/>
              <a:gdLst/>
              <a:ahLst/>
              <a:cxnLst/>
              <a:rect l="l" t="t" r="r" b="b"/>
              <a:pathLst>
                <a:path w="26233" h="38908" extrusionOk="0">
                  <a:moveTo>
                    <a:pt x="6627" y="1"/>
                  </a:moveTo>
                  <a:cubicBezTo>
                    <a:pt x="1" y="14864"/>
                    <a:pt x="6658" y="32311"/>
                    <a:pt x="21521" y="38907"/>
                  </a:cubicBezTo>
                  <a:lnTo>
                    <a:pt x="26232" y="28360"/>
                  </a:lnTo>
                  <a:cubicBezTo>
                    <a:pt x="17175" y="24317"/>
                    <a:pt x="13162" y="13770"/>
                    <a:pt x="17175" y="4712"/>
                  </a:cubicBezTo>
                  <a:lnTo>
                    <a:pt x="6627" y="1"/>
                  </a:lnTo>
                  <a:close/>
                </a:path>
              </a:pathLst>
            </a:custGeom>
            <a:solidFill>
              <a:srgbClr val="EF3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7" name="Google Shape;2377;p35"/>
            <p:cNvGrpSpPr/>
            <p:nvPr/>
          </p:nvGrpSpPr>
          <p:grpSpPr>
            <a:xfrm>
              <a:off x="7497364" y="3063413"/>
              <a:ext cx="997279" cy="877401"/>
              <a:chOff x="2547775" y="1026125"/>
              <a:chExt cx="1218125" cy="1071700"/>
            </a:xfrm>
          </p:grpSpPr>
          <p:sp>
            <p:nvSpPr>
              <p:cNvPr id="2378" name="Google Shape;2378;p35"/>
              <p:cNvSpPr/>
              <p:nvPr/>
            </p:nvSpPr>
            <p:spPr>
              <a:xfrm>
                <a:off x="2547775" y="1026125"/>
                <a:ext cx="1218125" cy="1071700"/>
              </a:xfrm>
              <a:custGeom>
                <a:avLst/>
                <a:gdLst/>
                <a:ahLst/>
                <a:cxnLst/>
                <a:rect l="l" t="t" r="r" b="b"/>
                <a:pathLst>
                  <a:path w="48725" h="42868" extrusionOk="0">
                    <a:moveTo>
                      <a:pt x="24349" y="1"/>
                    </a:moveTo>
                    <a:cubicBezTo>
                      <a:pt x="21514" y="1"/>
                      <a:pt x="18633" y="566"/>
                      <a:pt x="15867" y="1759"/>
                    </a:cubicBezTo>
                    <a:cubicBezTo>
                      <a:pt x="4985" y="6470"/>
                      <a:pt x="1" y="19084"/>
                      <a:pt x="4712" y="29966"/>
                    </a:cubicBezTo>
                    <a:cubicBezTo>
                      <a:pt x="8195" y="38041"/>
                      <a:pt x="16088" y="42867"/>
                      <a:pt x="24370" y="42867"/>
                    </a:cubicBezTo>
                    <a:cubicBezTo>
                      <a:pt x="27218" y="42867"/>
                      <a:pt x="30112" y="42296"/>
                      <a:pt x="32889" y="41091"/>
                    </a:cubicBezTo>
                    <a:cubicBezTo>
                      <a:pt x="43740" y="36410"/>
                      <a:pt x="48725" y="23796"/>
                      <a:pt x="44044" y="12914"/>
                    </a:cubicBezTo>
                    <a:cubicBezTo>
                      <a:pt x="40534" y="4829"/>
                      <a:pt x="32636" y="1"/>
                      <a:pt x="24349" y="1"/>
                    </a:cubicBezTo>
                    <a:close/>
                  </a:path>
                </a:pathLst>
              </a:custGeom>
              <a:solidFill>
                <a:srgbClr val="47E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5"/>
              <p:cNvSpPr/>
              <p:nvPr/>
            </p:nvSpPr>
            <p:spPr>
              <a:xfrm>
                <a:off x="2917075" y="1351225"/>
                <a:ext cx="479525" cy="421900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16876" extrusionOk="0">
                    <a:moveTo>
                      <a:pt x="9592" y="1"/>
                    </a:moveTo>
                    <a:cubicBezTo>
                      <a:pt x="8500" y="1"/>
                      <a:pt x="7391" y="216"/>
                      <a:pt x="6323" y="670"/>
                    </a:cubicBezTo>
                    <a:cubicBezTo>
                      <a:pt x="2037" y="2463"/>
                      <a:pt x="1" y="7418"/>
                      <a:pt x="1825" y="11704"/>
                    </a:cubicBezTo>
                    <a:cubicBezTo>
                      <a:pt x="3169" y="14938"/>
                      <a:pt x="6288" y="16876"/>
                      <a:pt x="9571" y="16876"/>
                    </a:cubicBezTo>
                    <a:cubicBezTo>
                      <a:pt x="10669" y="16876"/>
                      <a:pt x="11784" y="16659"/>
                      <a:pt x="12858" y="16202"/>
                    </a:cubicBezTo>
                    <a:cubicBezTo>
                      <a:pt x="17174" y="14409"/>
                      <a:pt x="19181" y="9454"/>
                      <a:pt x="17357" y="5169"/>
                    </a:cubicBezTo>
                    <a:cubicBezTo>
                      <a:pt x="16010" y="1951"/>
                      <a:pt x="12882" y="1"/>
                      <a:pt x="9592" y="1"/>
                    </a:cubicBezTo>
                    <a:close/>
                  </a:path>
                </a:pathLst>
              </a:custGeom>
              <a:solidFill>
                <a:srgbClr val="47EF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rona One"/>
              <a:buNone/>
              <a:defRPr sz="2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1" r:id="rId5"/>
    <p:sldLayoutId id="2147483679" r:id="rId6"/>
    <p:sldLayoutId id="2147483680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5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64.png"  /><Relationship Id="rId4" Type="http://schemas.openxmlformats.org/officeDocument/2006/relationships/image" Target="../media/image9.png"  /><Relationship Id="rId5" Type="http://schemas.openxmlformats.org/officeDocument/2006/relationships/image" Target="../media/image6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6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Relationship Id="rId5" Type="http://schemas.openxmlformats.org/officeDocument/2006/relationships/image" Target="../media/image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Relationship Id="rId3" Type="http://schemas.openxmlformats.org/officeDocument/2006/relationships/image" Target="../media/image9.png"  /><Relationship Id="rId4" Type="http://schemas.openxmlformats.org/officeDocument/2006/relationships/image" Target="../media/image7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3.xml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4.xml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hyperlink" Target="https://business.kakao.com/info/kakaotalkchannel/" TargetMode="External"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9.png"  /><Relationship Id="rId6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6.png"  /><Relationship Id="rId4" Type="http://schemas.openxmlformats.org/officeDocument/2006/relationships/image" Target="../media/image9.png"  /><Relationship Id="rId5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9;p6"/>
          <p:cNvSpPr>
            <a:spLocks noGrp="1"/>
          </p:cNvSpPr>
          <p:nvPr>
            <p:ph type="title" idx="0"/>
          </p:nvPr>
        </p:nvSpPr>
        <p:spPr>
          <a:xfrm>
            <a:off x="4572000" y="2073244"/>
            <a:ext cx="3312414" cy="761350"/>
          </a:xfrm>
        </p:spPr>
        <p:txBody>
          <a:bodyPr/>
          <a:lstStyle/>
          <a:p>
            <a:pPr>
              <a:defRPr/>
            </a:pPr>
            <a:r>
              <a:rPr lang="en-US" altLang="ko-KR" sz="4000">
                <a:latin typeface="Arial"/>
                <a:cs typeface="Arial"/>
              </a:rPr>
              <a:t>GROUND</a:t>
            </a:r>
            <a:endParaRPr lang="en-US" altLang="ko-KR" sz="4000">
              <a:latin typeface="Arial"/>
              <a:cs typeface="Arial"/>
            </a:endParaRPr>
          </a:p>
          <a:p>
            <a:pPr>
              <a:defRPr/>
            </a:pPr>
            <a:endParaRPr lang="en-US" altLang="ko-KR" sz="4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24611" y="525688"/>
            <a:ext cx="4608576" cy="461781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5825419" y="3867912"/>
            <a:ext cx="3355221" cy="743203"/>
            <a:chOff x="5717978" y="3867912"/>
            <a:chExt cx="3355221" cy="743203"/>
          </a:xfrm>
        </p:grpSpPr>
        <p:sp>
          <p:nvSpPr>
            <p:cNvPr id="5" name="TextBox 4"/>
            <p:cNvSpPr txBox="1"/>
            <p:nvPr/>
          </p:nvSpPr>
          <p:spPr>
            <a:xfrm>
              <a:off x="5717978" y="3867912"/>
              <a:ext cx="3318581" cy="5693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Poppins"/>
                <a:buNone/>
                <a:defRPr/>
              </a:pPr>
              <a:r>
                <a:rPr lang="en-US" altLang="ko-KR" sz="1700" b="1">
                  <a:solidFill>
                    <a:schemeClr val="dk1"/>
                  </a:solidFill>
                </a:rPr>
                <a:t>Team</a:t>
              </a:r>
              <a:r>
                <a:rPr lang="ko-KR" altLang="en-US" sz="1700" b="1">
                  <a:solidFill>
                    <a:schemeClr val="dk1"/>
                  </a:solidFill>
                </a:rPr>
                <a:t> 김우찬 김다슬 김지성</a:t>
              </a:r>
              <a:endParaRPr lang="ko-KR" altLang="en-US" sz="1700" b="1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Poppins"/>
                <a:buNone/>
                <a:defRPr/>
              </a:pPr>
              <a:endParaRPr lang="ko-KR" altLang="en-US">
                <a:solidFill>
                  <a:schemeClr val="dk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88885" y="4257172"/>
              <a:ext cx="2484314" cy="3539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1700" b="1">
                  <a:solidFill>
                    <a:schemeClr val="dk1"/>
                  </a:solidFill>
                </a:rPr>
                <a:t>백길식 장동준 최병훈</a:t>
              </a:r>
              <a:endParaRPr lang="ko-KR" altLang="en-US" sz="1700" b="1">
                <a:solidFill>
                  <a:schemeClr val="dk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067935" y="3530008"/>
            <a:ext cx="5616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>
                <a:solidFill>
                  <a:schemeClr val="dk1"/>
                </a:solidFill>
                <a:latin typeface="Tahoma"/>
                <a:cs typeface="Tahoma"/>
              </a:rPr>
              <a:t>웹서비스 풀스택 개발자</a:t>
            </a:r>
            <a:r>
              <a:rPr lang="en-US" altLang="ko-KR" sz="1600" b="1">
                <a:solidFill>
                  <a:schemeClr val="dk1"/>
                </a:solidFill>
                <a:latin typeface="Tahoma"/>
                <a:cs typeface="Tahoma"/>
              </a:rPr>
              <a:t>(Java, Python, AI ChatBot)</a:t>
            </a:r>
            <a:endParaRPr lang="en-US" altLang="ko-KR" sz="1600" b="1">
              <a:solidFill>
                <a:schemeClr val="dk1"/>
              </a:solidFill>
              <a:latin typeface="Tahoma"/>
              <a:cs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905" y="3219840"/>
            <a:ext cx="4320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solidFill>
                  <a:schemeClr val="tx1"/>
                </a:solidFill>
              </a:rPr>
              <a:t>{</a:t>
            </a:r>
            <a:endParaRPr lang="ko-KR" altLang="en-US" sz="5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46"/>
          <p:cNvPicPr preferRelativeResize="0"/>
          <p:nvPr/>
        </p:nvPicPr>
        <p:blipFill rotWithShape="1">
          <a:blip r:embed="rId3">
            <a:alphaModFix/>
          </a:blip>
          <a:srcRect l="32151" t="14794" r="29022" b="10411"/>
          <a:stretch/>
        </p:blipFill>
        <p:spPr>
          <a:xfrm>
            <a:off x="770550" y="1233550"/>
            <a:ext cx="2713692" cy="355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4">
            <a:alphaModFix/>
          </a:blip>
          <a:srcRect l="43632" t="11218" r="26015" b="7308"/>
          <a:stretch/>
        </p:blipFill>
        <p:spPr>
          <a:xfrm>
            <a:off x="3728751" y="1233550"/>
            <a:ext cx="2236959" cy="35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6"/>
          <p:cNvSpPr/>
          <p:nvPr/>
        </p:nvSpPr>
        <p:spPr>
          <a:xfrm>
            <a:off x="1944051" y="1858139"/>
            <a:ext cx="1404900" cy="28149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/>
          <p:nvPr/>
        </p:nvSpPr>
        <p:spPr>
          <a:xfrm>
            <a:off x="4046459" y="1902567"/>
            <a:ext cx="1601400" cy="26367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4352140" y="3271931"/>
            <a:ext cx="440100" cy="6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2" name="Google Shape;902;p46"/>
          <p:cNvPicPr preferRelativeResize="0"/>
          <p:nvPr/>
        </p:nvPicPr>
        <p:blipFill rotWithShape="1">
          <a:blip r:embed="rId5">
            <a:alphaModFix/>
          </a:blip>
          <a:srcRect l="46398" t="15466" r="28254" b="42921"/>
          <a:stretch/>
        </p:blipFill>
        <p:spPr>
          <a:xfrm>
            <a:off x="6283418" y="1560400"/>
            <a:ext cx="2236959" cy="249570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46"/>
          <p:cNvSpPr/>
          <p:nvPr/>
        </p:nvSpPr>
        <p:spPr>
          <a:xfrm>
            <a:off x="6601197" y="2189350"/>
            <a:ext cx="1601400" cy="16410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8F590-633E-44D7-B055-78F4461EAB37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" altLang="ko-KR" sz="2600" b="1" dirty="0">
                <a:solidFill>
                  <a:srgbClr val="FFE75C"/>
                </a:solidFill>
              </a:rPr>
              <a:t>Contents Of ‘AWS 서버’;</a:t>
            </a:r>
            <a:endParaRPr lang="ko-KR" altLang="en-US" sz="2600" b="1" dirty="0">
              <a:solidFill>
                <a:srgbClr val="FFE75C"/>
              </a:solidFill>
            </a:endParaRPr>
          </a:p>
        </p:txBody>
      </p:sp>
      <p:sp>
        <p:nvSpPr>
          <p:cNvPr id="14" name="Google Shape;885;p45">
            <a:extLst>
              <a:ext uri="{FF2B5EF4-FFF2-40B4-BE49-F238E27FC236}">
                <a16:creationId xmlns:a16="http://schemas.microsoft.com/office/drawing/2014/main" id="{F0691E6D-A614-497D-B8A7-9DC02E2341E5}"/>
              </a:ext>
            </a:extLst>
          </p:cNvPr>
          <p:cNvSpPr txBox="1"/>
          <p:nvPr/>
        </p:nvSpPr>
        <p:spPr>
          <a:xfrm>
            <a:off x="856779" y="743854"/>
            <a:ext cx="755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altLang="ko-KR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✔</a:t>
            </a:r>
            <a:r>
              <a: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신용카드 등록</a:t>
            </a:r>
            <a:r>
              <a:rPr lang="en-US" altLang="ko-KR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(100</a:t>
            </a:r>
            <a:r>
              <a: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원 나가는지 확인</a:t>
            </a:r>
            <a:r>
              <a:rPr lang="en-US" altLang="ko-KR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)  / </a:t>
            </a:r>
            <a:r>
              <a: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휴대 번호 인증  </a:t>
            </a:r>
            <a:r>
              <a:rPr lang="en-US" altLang="ko-KR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/ </a:t>
            </a:r>
            <a:r>
              <a: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휴대폰으로 발송된 코드 입력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7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D7655F-17F4-425F-AB65-DA2F6F4A66C6}"/>
              </a:ext>
            </a:extLst>
          </p:cNvPr>
          <p:cNvGrpSpPr/>
          <p:nvPr/>
        </p:nvGrpSpPr>
        <p:grpSpPr>
          <a:xfrm>
            <a:off x="755522" y="326517"/>
            <a:ext cx="7657057" cy="1032860"/>
            <a:chOff x="755522" y="326517"/>
            <a:chExt cx="7657057" cy="10328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665349-2D0F-44CD-A9D8-5A71D2464F6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8" name="Google Shape;885;p45">
              <a:extLst>
                <a:ext uri="{FF2B5EF4-FFF2-40B4-BE49-F238E27FC236}">
                  <a16:creationId xmlns:a16="http://schemas.microsoft.com/office/drawing/2014/main" id="{2259D3FC-F496-4271-BBCD-2B61121BA807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무료 선택 		            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로그인 후 화면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,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지역확인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FB3FB3-8C18-4758-8CF4-FB20662FDA44}"/>
              </a:ext>
            </a:extLst>
          </p:cNvPr>
          <p:cNvGrpSpPr/>
          <p:nvPr/>
        </p:nvGrpSpPr>
        <p:grpSpPr>
          <a:xfrm>
            <a:off x="212318" y="1334805"/>
            <a:ext cx="8719365" cy="3209144"/>
            <a:chOff x="231225" y="1334805"/>
            <a:chExt cx="8719365" cy="320914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AE391DA-DF01-4C03-BB5C-BEBE22AB3A22}"/>
                </a:ext>
              </a:extLst>
            </p:cNvPr>
            <p:cNvGrpSpPr/>
            <p:nvPr/>
          </p:nvGrpSpPr>
          <p:grpSpPr>
            <a:xfrm>
              <a:off x="231225" y="1334805"/>
              <a:ext cx="2927852" cy="3209144"/>
              <a:chOff x="231225" y="1334805"/>
              <a:chExt cx="2927852" cy="3209144"/>
            </a:xfrm>
          </p:grpSpPr>
          <p:pic>
            <p:nvPicPr>
              <p:cNvPr id="911" name="Google Shape;911;p47"/>
              <p:cNvPicPr preferRelativeResize="0"/>
              <p:nvPr/>
            </p:nvPicPr>
            <p:blipFill rotWithShape="1">
              <a:blip r:embed="rId3">
                <a:alphaModFix/>
              </a:blip>
              <a:srcRect l="29449" t="15598" r="31384" b="16049"/>
              <a:stretch/>
            </p:blipFill>
            <p:spPr>
              <a:xfrm>
                <a:off x="231225" y="1334805"/>
                <a:ext cx="2927852" cy="32091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2" name="Google Shape;912;p47"/>
              <p:cNvSpPr/>
              <p:nvPr/>
            </p:nvSpPr>
            <p:spPr>
              <a:xfrm>
                <a:off x="519100" y="2337506"/>
                <a:ext cx="888600" cy="146250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7B5829A-1149-43E6-8F30-A31E1323A58A}"/>
                </a:ext>
              </a:extLst>
            </p:cNvPr>
            <p:cNvGrpSpPr/>
            <p:nvPr/>
          </p:nvGrpSpPr>
          <p:grpSpPr>
            <a:xfrm>
              <a:off x="3335716" y="1740303"/>
              <a:ext cx="5614874" cy="2803623"/>
              <a:chOff x="3335716" y="1740303"/>
              <a:chExt cx="5614874" cy="2803623"/>
            </a:xfrm>
          </p:grpSpPr>
          <p:pic>
            <p:nvPicPr>
              <p:cNvPr id="913" name="Google Shape;913;p47"/>
              <p:cNvPicPr preferRelativeResize="0"/>
              <p:nvPr/>
            </p:nvPicPr>
            <p:blipFill rotWithShape="1">
              <a:blip r:embed="rId4">
                <a:alphaModFix/>
              </a:blip>
              <a:srcRect l="3445" t="14486" r="2675" b="10881"/>
              <a:stretch/>
            </p:blipFill>
            <p:spPr>
              <a:xfrm>
                <a:off x="3335716" y="1740303"/>
                <a:ext cx="5614874" cy="28036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" name="Google Shape;912;p47">
                <a:extLst>
                  <a:ext uri="{FF2B5EF4-FFF2-40B4-BE49-F238E27FC236}">
                    <a16:creationId xmlns:a16="http://schemas.microsoft.com/office/drawing/2014/main" id="{685AA6FD-EAEA-4FDE-B19A-6DA68E87AF51}"/>
                  </a:ext>
                </a:extLst>
              </p:cNvPr>
              <p:cNvSpPr/>
              <p:nvPr/>
            </p:nvSpPr>
            <p:spPr>
              <a:xfrm>
                <a:off x="8296345" y="1743372"/>
                <a:ext cx="596255" cy="201189"/>
              </a:xfrm>
              <a:prstGeom prst="frame">
                <a:avLst>
                  <a:gd name="adj1" fmla="val 16509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484905B-50D0-461C-92AC-B5802DB241FF}"/>
              </a:ext>
            </a:extLst>
          </p:cNvPr>
          <p:cNvGrpSpPr/>
          <p:nvPr/>
        </p:nvGrpSpPr>
        <p:grpSpPr>
          <a:xfrm>
            <a:off x="322887" y="1214150"/>
            <a:ext cx="8498227" cy="3491199"/>
            <a:chOff x="344225" y="1214150"/>
            <a:chExt cx="8498227" cy="349119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F744E6-8509-4D14-B80F-70ED6DFF4288}"/>
                </a:ext>
              </a:extLst>
            </p:cNvPr>
            <p:cNvGrpSpPr/>
            <p:nvPr/>
          </p:nvGrpSpPr>
          <p:grpSpPr>
            <a:xfrm>
              <a:off x="344225" y="1214150"/>
              <a:ext cx="4245845" cy="3491199"/>
              <a:chOff x="344225" y="1214150"/>
              <a:chExt cx="4245845" cy="3491199"/>
            </a:xfrm>
          </p:grpSpPr>
          <p:pic>
            <p:nvPicPr>
              <p:cNvPr id="921" name="Google Shape;921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4225" y="1214150"/>
                <a:ext cx="4245845" cy="34911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2" name="Google Shape;922;p48"/>
              <p:cNvSpPr/>
              <p:nvPr/>
            </p:nvSpPr>
            <p:spPr>
              <a:xfrm>
                <a:off x="631175" y="1214150"/>
                <a:ext cx="451800" cy="2568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677670" y="4196411"/>
                <a:ext cx="657300" cy="2568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1899426" y="2424046"/>
                <a:ext cx="840000" cy="4686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5" name="Google Shape;925;p48"/>
              <p:cNvCxnSpPr>
                <a:endCxn id="923" idx="0"/>
              </p:cNvCxnSpPr>
              <p:nvPr/>
            </p:nvCxnSpPr>
            <p:spPr>
              <a:xfrm>
                <a:off x="855420" y="1484711"/>
                <a:ext cx="150900" cy="271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26" name="Google Shape;926;p48"/>
              <p:cNvCxnSpPr>
                <a:stCxn id="923" idx="3"/>
                <a:endCxn id="924" idx="2"/>
              </p:cNvCxnSpPr>
              <p:nvPr/>
            </p:nvCxnSpPr>
            <p:spPr>
              <a:xfrm rot="10800000" flipH="1">
                <a:off x="1334970" y="2892611"/>
                <a:ext cx="984600" cy="14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D6594DD-3165-436B-BC58-229F52DEC0EF}"/>
                </a:ext>
              </a:extLst>
            </p:cNvPr>
            <p:cNvGrpSpPr/>
            <p:nvPr/>
          </p:nvGrpSpPr>
          <p:grpSpPr>
            <a:xfrm>
              <a:off x="4677762" y="1214150"/>
              <a:ext cx="4164690" cy="3491173"/>
              <a:chOff x="4677762" y="1214150"/>
              <a:chExt cx="4164690" cy="3491173"/>
            </a:xfrm>
          </p:grpSpPr>
          <p:pic>
            <p:nvPicPr>
              <p:cNvPr id="928" name="Google Shape;928;p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77762" y="1214150"/>
                <a:ext cx="4164690" cy="349117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9" name="Google Shape;929;p48"/>
              <p:cNvSpPr/>
              <p:nvPr/>
            </p:nvSpPr>
            <p:spPr>
              <a:xfrm>
                <a:off x="6842490" y="2188381"/>
                <a:ext cx="537900" cy="2568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F08FA02-BD42-4204-897D-D8D46F20AFAB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224A97-9770-4F3F-8264-20C20705E175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6" name="Google Shape;885;p45">
              <a:extLst>
                <a:ext uri="{FF2B5EF4-FFF2-40B4-BE49-F238E27FC236}">
                  <a16:creationId xmlns:a16="http://schemas.microsoft.com/office/drawing/2014/main" id="{DCA2D113-3226-493E-94A2-6561561D866C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가상 서버 만들기 :  종류 선택	                                    인스턴스 만들기 시작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237" y="1810470"/>
            <a:ext cx="3543808" cy="2422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7DA9D81-8A9E-4CBD-A88E-B6D0612EDF39}"/>
              </a:ext>
            </a:extLst>
          </p:cNvPr>
          <p:cNvGrpSpPr/>
          <p:nvPr/>
        </p:nvGrpSpPr>
        <p:grpSpPr>
          <a:xfrm>
            <a:off x="280837" y="1233550"/>
            <a:ext cx="8582326" cy="3582150"/>
            <a:chOff x="300875" y="1233550"/>
            <a:chExt cx="8582326" cy="358215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A643C90-5A7D-462F-B66F-5C02C04A143E}"/>
                </a:ext>
              </a:extLst>
            </p:cNvPr>
            <p:cNvGrpSpPr/>
            <p:nvPr/>
          </p:nvGrpSpPr>
          <p:grpSpPr>
            <a:xfrm>
              <a:off x="300875" y="1233550"/>
              <a:ext cx="3974262" cy="3576644"/>
              <a:chOff x="300875" y="1233550"/>
              <a:chExt cx="3974262" cy="3576644"/>
            </a:xfrm>
          </p:grpSpPr>
          <p:pic>
            <p:nvPicPr>
              <p:cNvPr id="937" name="Google Shape;937;p4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0875" y="1233550"/>
                <a:ext cx="3974262" cy="35766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8" name="Google Shape;938;p49"/>
              <p:cNvSpPr/>
              <p:nvPr/>
            </p:nvSpPr>
            <p:spPr>
              <a:xfrm>
                <a:off x="827104" y="3746106"/>
                <a:ext cx="2052000" cy="92580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E9423B-CE73-4F34-AB0F-37FA9779479D}"/>
                </a:ext>
              </a:extLst>
            </p:cNvPr>
            <p:cNvGrpSpPr/>
            <p:nvPr/>
          </p:nvGrpSpPr>
          <p:grpSpPr>
            <a:xfrm>
              <a:off x="4366685" y="1239094"/>
              <a:ext cx="4516516" cy="3576606"/>
              <a:chOff x="4366685" y="1239094"/>
              <a:chExt cx="4516516" cy="3576606"/>
            </a:xfrm>
          </p:grpSpPr>
          <p:pic>
            <p:nvPicPr>
              <p:cNvPr id="936" name="Google Shape;936;p4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66685" y="1239094"/>
                <a:ext cx="4516516" cy="35766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9" name="Google Shape;939;p49"/>
              <p:cNvSpPr/>
              <p:nvPr/>
            </p:nvSpPr>
            <p:spPr>
              <a:xfrm>
                <a:off x="4366685" y="2803507"/>
                <a:ext cx="2119500" cy="393900"/>
              </a:xfrm>
              <a:prstGeom prst="frame">
                <a:avLst>
                  <a:gd name="adj1" fmla="val 1031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181399F-3E36-4957-A273-9D46E56F6E67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DCE1A-FFF3-429A-BE27-77709CD0BA1D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3" name="Google Shape;885;p45">
              <a:extLst>
                <a:ext uri="{FF2B5EF4-FFF2-40B4-BE49-F238E27FC236}">
                  <a16:creationId xmlns:a16="http://schemas.microsoft.com/office/drawing/2014/main" id="{E6F64132-A0D7-4748-B34F-E9E7F1288840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       ✔ 윈도우 선택	                                                     ✔ 무료 클릭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9F98404-190C-4945-B39C-7C72E612EE21}"/>
              </a:ext>
            </a:extLst>
          </p:cNvPr>
          <p:cNvGrpSpPr/>
          <p:nvPr/>
        </p:nvGrpSpPr>
        <p:grpSpPr>
          <a:xfrm>
            <a:off x="199973" y="1363563"/>
            <a:ext cx="8744055" cy="2970062"/>
            <a:chOff x="228270" y="1363563"/>
            <a:chExt cx="8744055" cy="297006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95EEE33-96AA-4CDD-803F-6862FF4935E0}"/>
                </a:ext>
              </a:extLst>
            </p:cNvPr>
            <p:cNvGrpSpPr/>
            <p:nvPr/>
          </p:nvGrpSpPr>
          <p:grpSpPr>
            <a:xfrm>
              <a:off x="228270" y="1363563"/>
              <a:ext cx="4373181" cy="2970062"/>
              <a:chOff x="-468700" y="1602840"/>
              <a:chExt cx="4373181" cy="2970062"/>
            </a:xfrm>
          </p:grpSpPr>
          <p:pic>
            <p:nvPicPr>
              <p:cNvPr id="947" name="Google Shape;947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-468700" y="1602840"/>
                <a:ext cx="4373181" cy="2970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8" name="Google Shape;948;p50"/>
              <p:cNvSpPr/>
              <p:nvPr/>
            </p:nvSpPr>
            <p:spPr>
              <a:xfrm>
                <a:off x="562592" y="1863788"/>
                <a:ext cx="2485200" cy="2366400"/>
              </a:xfrm>
              <a:prstGeom prst="frame">
                <a:avLst>
                  <a:gd name="adj1" fmla="val 250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4EC4494-E456-4D00-8609-90D14C40FBAC}"/>
                </a:ext>
              </a:extLst>
            </p:cNvPr>
            <p:cNvGrpSpPr/>
            <p:nvPr/>
          </p:nvGrpSpPr>
          <p:grpSpPr>
            <a:xfrm>
              <a:off x="4686501" y="1363563"/>
              <a:ext cx="4285824" cy="2970062"/>
              <a:chOff x="4686501" y="1363563"/>
              <a:chExt cx="4285824" cy="2970062"/>
            </a:xfrm>
          </p:grpSpPr>
          <p:pic>
            <p:nvPicPr>
              <p:cNvPr id="949" name="Google Shape;949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86501" y="1363563"/>
                <a:ext cx="4285747" cy="29700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0" name="Google Shape;950;p50"/>
              <p:cNvSpPr/>
              <p:nvPr/>
            </p:nvSpPr>
            <p:spPr>
              <a:xfrm>
                <a:off x="8538825" y="3925820"/>
                <a:ext cx="433500" cy="3042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A6DB15-EBFF-4537-8B7C-5DA003427F85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2066DE-5CCA-4163-BBAC-587FE78BF16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3" name="Google Shape;885;p45">
              <a:extLst>
                <a:ext uri="{FF2B5EF4-FFF2-40B4-BE49-F238E27FC236}">
                  <a16:creationId xmlns:a16="http://schemas.microsoft.com/office/drawing/2014/main" id="{596E9099-8D85-41B3-9E3E-049C3F94A908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더 추가하면 비용 발생 그대로 만듦                           ✔ 스토리지 지정 	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forbeginners.html</a:t>
            </a:r>
            <a:endParaRPr sz="1200">
              <a:solidFill>
                <a:schemeClr val="accent3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D459FD7-3E02-4BB4-BD52-0DD4B567ADCC}"/>
              </a:ext>
            </a:extLst>
          </p:cNvPr>
          <p:cNvGrpSpPr/>
          <p:nvPr/>
        </p:nvGrpSpPr>
        <p:grpSpPr>
          <a:xfrm>
            <a:off x="226702" y="1286796"/>
            <a:ext cx="8690596" cy="3247324"/>
            <a:chOff x="233850" y="1286796"/>
            <a:chExt cx="8690596" cy="324732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8C42162-74DC-4AD6-8631-2D28E23DBA90}"/>
                </a:ext>
              </a:extLst>
            </p:cNvPr>
            <p:cNvGrpSpPr/>
            <p:nvPr/>
          </p:nvGrpSpPr>
          <p:grpSpPr>
            <a:xfrm>
              <a:off x="4767723" y="1312456"/>
              <a:ext cx="4156723" cy="3221664"/>
              <a:chOff x="4767723" y="1312456"/>
              <a:chExt cx="4156723" cy="3221664"/>
            </a:xfrm>
          </p:grpSpPr>
          <p:pic>
            <p:nvPicPr>
              <p:cNvPr id="960" name="Google Shape;960;p5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67723" y="1312456"/>
                <a:ext cx="4106732" cy="32216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1" name="Google Shape;961;p51"/>
              <p:cNvSpPr/>
              <p:nvPr/>
            </p:nvSpPr>
            <p:spPr>
              <a:xfrm>
                <a:off x="8537446" y="4137904"/>
                <a:ext cx="387000" cy="327000"/>
              </a:xfrm>
              <a:prstGeom prst="frame">
                <a:avLst>
                  <a:gd name="adj1" fmla="val 12837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99958B-F405-42F6-8C2A-3CED120093F1}"/>
                </a:ext>
              </a:extLst>
            </p:cNvPr>
            <p:cNvGrpSpPr/>
            <p:nvPr/>
          </p:nvGrpSpPr>
          <p:grpSpPr>
            <a:xfrm>
              <a:off x="233850" y="1286796"/>
              <a:ext cx="4533900" cy="3221691"/>
              <a:chOff x="233850" y="1286796"/>
              <a:chExt cx="4533900" cy="3221691"/>
            </a:xfrm>
          </p:grpSpPr>
          <p:pic>
            <p:nvPicPr>
              <p:cNvPr id="958" name="Google Shape;958;p5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8294" y="1286796"/>
                <a:ext cx="4398111" cy="32216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9" name="Google Shape;959;p51"/>
              <p:cNvSpPr/>
              <p:nvPr/>
            </p:nvSpPr>
            <p:spPr>
              <a:xfrm>
                <a:off x="233850" y="2404725"/>
                <a:ext cx="4533900" cy="140010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1"/>
              <p:cNvSpPr/>
              <p:nvPr/>
            </p:nvSpPr>
            <p:spPr>
              <a:xfrm>
                <a:off x="386675" y="2128182"/>
                <a:ext cx="387000" cy="3789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chemeClr val="bg2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9F955B-B88D-4C1C-A36E-B639AEDABBF2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F39C0-B151-4E79-9B77-49D2597818ED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4" name="Google Shape;885;p45">
              <a:extLst>
                <a:ext uri="{FF2B5EF4-FFF2-40B4-BE49-F238E27FC236}">
                  <a16:creationId xmlns:a16="http://schemas.microsoft.com/office/drawing/2014/main" id="{D38570E9-320F-4968-8B24-CA705902CA3E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포트 정하기 (추가 수정가능)                                ✔ 시작하기 전 검토 화면 	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841803-E967-493A-80BF-21E08469A703}"/>
              </a:ext>
            </a:extLst>
          </p:cNvPr>
          <p:cNvGrpSpPr/>
          <p:nvPr/>
        </p:nvGrpSpPr>
        <p:grpSpPr>
          <a:xfrm>
            <a:off x="278630" y="1229400"/>
            <a:ext cx="8586740" cy="3345837"/>
            <a:chOff x="323410" y="1229400"/>
            <a:chExt cx="8586740" cy="334583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4F1EF7A-D182-4038-903F-53841B4592CF}"/>
                </a:ext>
              </a:extLst>
            </p:cNvPr>
            <p:cNvGrpSpPr/>
            <p:nvPr/>
          </p:nvGrpSpPr>
          <p:grpSpPr>
            <a:xfrm>
              <a:off x="323410" y="1229400"/>
              <a:ext cx="4541068" cy="3345837"/>
              <a:chOff x="323410" y="1229400"/>
              <a:chExt cx="4541068" cy="3345837"/>
            </a:xfrm>
          </p:grpSpPr>
          <p:pic>
            <p:nvPicPr>
              <p:cNvPr id="969" name="Google Shape;969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3410" y="1229400"/>
                <a:ext cx="4541068" cy="33458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0" name="Google Shape;970;p52"/>
              <p:cNvSpPr/>
              <p:nvPr/>
            </p:nvSpPr>
            <p:spPr>
              <a:xfrm>
                <a:off x="1417680" y="2773650"/>
                <a:ext cx="2290200" cy="141390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72" name="Google Shape;97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13688" y="1229400"/>
              <a:ext cx="3996462" cy="33458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2205E9-AB0A-4FDD-85C4-AEFE29B1773D}"/>
              </a:ext>
            </a:extLst>
          </p:cNvPr>
          <p:cNvGrpSpPr/>
          <p:nvPr/>
        </p:nvGrpSpPr>
        <p:grpSpPr>
          <a:xfrm>
            <a:off x="611450" y="326517"/>
            <a:ext cx="7555800" cy="836276"/>
            <a:chOff x="611450" y="326517"/>
            <a:chExt cx="7555800" cy="836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64E126-FFBC-4E3A-8575-739D3C78D255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2" name="Google Shape;885;p45">
              <a:extLst>
                <a:ext uri="{FF2B5EF4-FFF2-40B4-BE49-F238E27FC236}">
                  <a16:creationId xmlns:a16="http://schemas.microsoft.com/office/drawing/2014/main" id="{EABA5E0D-7E1B-43D4-8468-BF4DE2539A07}"/>
                </a:ext>
              </a:extLst>
            </p:cNvPr>
            <p:cNvSpPr txBox="1"/>
            <p:nvPr/>
          </p:nvSpPr>
          <p:spPr>
            <a:xfrm>
              <a:off x="611450" y="76271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키페어 다운(계속 이걸로 연결할 예정시 중요함)          ✔ 시작하기 누르고 잠시 대기 	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3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0494A45-BAB3-4660-9758-232266B6CF16}"/>
              </a:ext>
            </a:extLst>
          </p:cNvPr>
          <p:cNvGrpSpPr/>
          <p:nvPr/>
        </p:nvGrpSpPr>
        <p:grpSpPr>
          <a:xfrm>
            <a:off x="453975" y="1215441"/>
            <a:ext cx="4610416" cy="2406081"/>
            <a:chOff x="453975" y="1215441"/>
            <a:chExt cx="4610416" cy="2406081"/>
          </a:xfrm>
        </p:grpSpPr>
        <p:pic>
          <p:nvPicPr>
            <p:cNvPr id="979" name="Google Shape;97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975" y="1215441"/>
              <a:ext cx="4610406" cy="2406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0" name="Google Shape;980;p53"/>
            <p:cNvSpPr/>
            <p:nvPr/>
          </p:nvSpPr>
          <p:spPr>
            <a:xfrm>
              <a:off x="1131091" y="1547873"/>
              <a:ext cx="3933300" cy="334800"/>
            </a:xfrm>
            <a:prstGeom prst="frame">
              <a:avLst>
                <a:gd name="adj1" fmla="val 13223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BB8A87-F8FF-4A52-9554-28D2A31B41E1}"/>
              </a:ext>
            </a:extLst>
          </p:cNvPr>
          <p:cNvGrpSpPr/>
          <p:nvPr/>
        </p:nvGrpSpPr>
        <p:grpSpPr>
          <a:xfrm>
            <a:off x="3807161" y="2014193"/>
            <a:ext cx="5142403" cy="2639747"/>
            <a:chOff x="3807161" y="2014193"/>
            <a:chExt cx="5142403" cy="2639747"/>
          </a:xfrm>
        </p:grpSpPr>
        <p:pic>
          <p:nvPicPr>
            <p:cNvPr id="981" name="Google Shape;98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07161" y="2014193"/>
              <a:ext cx="5058140" cy="26397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53"/>
            <p:cNvSpPr/>
            <p:nvPr/>
          </p:nvSpPr>
          <p:spPr>
            <a:xfrm>
              <a:off x="4596864" y="3001199"/>
              <a:ext cx="4352700" cy="1569900"/>
            </a:xfrm>
            <a:prstGeom prst="frame">
              <a:avLst>
                <a:gd name="adj1" fmla="val 3477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4596864" y="2496363"/>
              <a:ext cx="468300" cy="239400"/>
            </a:xfrm>
            <a:prstGeom prst="frame">
              <a:avLst>
                <a:gd name="adj1" fmla="val 13616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CC20DF2-2A51-43B6-A7B8-2D7E04975DC6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60F9C-DC0A-4CCA-9A15-B69C128ED73A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7" name="Google Shape;885;p45">
              <a:extLst>
                <a:ext uri="{FF2B5EF4-FFF2-40B4-BE49-F238E27FC236}">
                  <a16:creationId xmlns:a16="http://schemas.microsoft.com/office/drawing/2014/main" id="{89D30ED6-9294-4A6A-BB92-702D49C7ACC9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         ✔ 인스턴스 생성 완료                        ✔ 클릭시 인스턴스 정보가 다 나온다 	</a:t>
              </a:r>
              <a:endParaRPr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990" name="Google Shape;990;p54"/>
          <p:cNvSpPr txBox="1"/>
          <p:nvPr/>
        </p:nvSpPr>
        <p:spPr>
          <a:xfrm>
            <a:off x="564350" y="1178425"/>
            <a:ext cx="8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오른쪽 마우스 연결 클릭               window 연결 RDP 클릭             (다운받은 키페어)암호 가져오기</a:t>
            </a:r>
            <a:endParaRPr b="1" dirty="0">
              <a:solidFill>
                <a:schemeClr val="l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sp>
        <p:nvSpPr>
          <p:cNvPr id="992" name="Google Shape;992;p54"/>
          <p:cNvSpPr/>
          <p:nvPr/>
        </p:nvSpPr>
        <p:spPr>
          <a:xfrm>
            <a:off x="1279630" y="2574074"/>
            <a:ext cx="830100" cy="2946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E811F6-26B6-4A4B-8FF0-5389848622F4}"/>
              </a:ext>
            </a:extLst>
          </p:cNvPr>
          <p:cNvGrpSpPr/>
          <p:nvPr/>
        </p:nvGrpSpPr>
        <p:grpSpPr>
          <a:xfrm>
            <a:off x="185750" y="1607734"/>
            <a:ext cx="8772500" cy="3125863"/>
            <a:chOff x="185750" y="1607734"/>
            <a:chExt cx="8772500" cy="3125863"/>
          </a:xfrm>
        </p:grpSpPr>
        <p:pic>
          <p:nvPicPr>
            <p:cNvPr id="991" name="Google Shape;991;p54"/>
            <p:cNvPicPr preferRelativeResize="0"/>
            <p:nvPr/>
          </p:nvPicPr>
          <p:blipFill rotWithShape="1">
            <a:blip r:embed="rId3">
              <a:alphaModFix/>
            </a:blip>
            <a:srcRect r="38639"/>
            <a:stretch/>
          </p:blipFill>
          <p:spPr>
            <a:xfrm>
              <a:off x="185750" y="1607734"/>
              <a:ext cx="2699827" cy="3125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4575" y="1607734"/>
              <a:ext cx="2998985" cy="3125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2558" y="1607734"/>
              <a:ext cx="2755692" cy="31258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5" name="Google Shape;995;p54"/>
          <p:cNvSpPr/>
          <p:nvPr/>
        </p:nvSpPr>
        <p:spPr>
          <a:xfrm>
            <a:off x="3836111" y="2470025"/>
            <a:ext cx="513300" cy="2340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54"/>
          <p:cNvSpPr/>
          <p:nvPr/>
        </p:nvSpPr>
        <p:spPr>
          <a:xfrm>
            <a:off x="6429185" y="3083792"/>
            <a:ext cx="513300" cy="234000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4"/>
          <p:cNvSpPr/>
          <p:nvPr/>
        </p:nvSpPr>
        <p:spPr>
          <a:xfrm>
            <a:off x="3322817" y="3743832"/>
            <a:ext cx="513300" cy="23400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0" name="Google Shape;1000;p54"/>
          <p:cNvCxnSpPr>
            <a:stCxn id="999" idx="3"/>
            <a:endCxn id="996" idx="1"/>
          </p:cNvCxnSpPr>
          <p:nvPr/>
        </p:nvCxnSpPr>
        <p:spPr>
          <a:xfrm rot="10800000" flipH="1">
            <a:off x="3836117" y="3200832"/>
            <a:ext cx="2593200" cy="6600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72955DC-3FB6-4818-907F-55882904C4BB}"/>
              </a:ext>
            </a:extLst>
          </p:cNvPr>
          <p:cNvGrpSpPr/>
          <p:nvPr/>
        </p:nvGrpSpPr>
        <p:grpSpPr>
          <a:xfrm>
            <a:off x="755522" y="326517"/>
            <a:ext cx="7657057" cy="817416"/>
            <a:chOff x="755522" y="326517"/>
            <a:chExt cx="7657057" cy="8174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63D036-815F-4DDE-AAC1-19F8CAA43AA4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8" name="Google Shape;885;p45">
              <a:extLst>
                <a:ext uri="{FF2B5EF4-FFF2-40B4-BE49-F238E27FC236}">
                  <a16:creationId xmlns:a16="http://schemas.microsoft.com/office/drawing/2014/main" id="{0D76DF6D-BB5C-46D5-8630-0AED2B11D41E}"/>
                </a:ext>
              </a:extLst>
            </p:cNvPr>
            <p:cNvSpPr txBox="1"/>
            <p:nvPr/>
          </p:nvSpPr>
          <p:spPr>
            <a:xfrm>
              <a:off x="856779" y="743854"/>
              <a:ext cx="7555800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가상 서버 연결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A31938F-BC0B-4DFE-8C7A-BD045FF17ECC}"/>
              </a:ext>
            </a:extLst>
          </p:cNvPr>
          <p:cNvGrpSpPr/>
          <p:nvPr/>
        </p:nvGrpSpPr>
        <p:grpSpPr>
          <a:xfrm>
            <a:off x="599948" y="1216351"/>
            <a:ext cx="7944105" cy="3560674"/>
            <a:chOff x="884301" y="1216351"/>
            <a:chExt cx="7944105" cy="3560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E02B09B-5885-4A20-BD8D-0BEFB10750B3}"/>
                </a:ext>
              </a:extLst>
            </p:cNvPr>
            <p:cNvGrpSpPr/>
            <p:nvPr/>
          </p:nvGrpSpPr>
          <p:grpSpPr>
            <a:xfrm>
              <a:off x="884301" y="1216351"/>
              <a:ext cx="3887732" cy="3560674"/>
              <a:chOff x="884301" y="1216351"/>
              <a:chExt cx="3887732" cy="3560674"/>
            </a:xfrm>
          </p:grpSpPr>
          <p:pic>
            <p:nvPicPr>
              <p:cNvPr id="1006" name="Google Shape;1006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84301" y="1216351"/>
                <a:ext cx="3887732" cy="35606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7" name="Google Shape;1007;p55"/>
              <p:cNvSpPr/>
              <p:nvPr/>
            </p:nvSpPr>
            <p:spPr>
              <a:xfrm>
                <a:off x="3872710" y="4259850"/>
                <a:ext cx="771300" cy="472200"/>
              </a:xfrm>
              <a:prstGeom prst="frame">
                <a:avLst>
                  <a:gd name="adj1" fmla="val 11292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F6374A5-AC54-4339-844B-3CEDD5B411DD}"/>
                </a:ext>
              </a:extLst>
            </p:cNvPr>
            <p:cNvGrpSpPr/>
            <p:nvPr/>
          </p:nvGrpSpPr>
          <p:grpSpPr>
            <a:xfrm>
              <a:off x="5004060" y="1216351"/>
              <a:ext cx="3824346" cy="3560674"/>
              <a:chOff x="5004060" y="1216351"/>
              <a:chExt cx="3824346" cy="3560674"/>
            </a:xfrm>
          </p:grpSpPr>
          <p:pic>
            <p:nvPicPr>
              <p:cNvPr id="1008" name="Google Shape;1008;p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004060" y="1216351"/>
                <a:ext cx="3824346" cy="35606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9" name="Google Shape;1009;p55"/>
              <p:cNvSpPr/>
              <p:nvPr/>
            </p:nvSpPr>
            <p:spPr>
              <a:xfrm>
                <a:off x="5307750" y="3723910"/>
                <a:ext cx="1418100" cy="472200"/>
              </a:xfrm>
              <a:prstGeom prst="frame">
                <a:avLst>
                  <a:gd name="adj1" fmla="val 11292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5FEC6A-54EB-4071-949B-BC5A34237DD1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8F5E11-4810-49F0-B0A0-13257266073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5" name="Google Shape;885;p45">
              <a:extLst>
                <a:ext uri="{FF2B5EF4-FFF2-40B4-BE49-F238E27FC236}">
                  <a16:creationId xmlns:a16="http://schemas.microsoft.com/office/drawing/2014/main" id="{37C34264-E21D-4C20-96AD-13766A1BC43D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키페어 클릭  암호해독 클릭                         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확인된 암호 입력해서 원격 들어가기</a:t>
              </a:r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41"/>
          <p:cNvSpPr txBox="1">
            <a:spLocks noGrp="1"/>
          </p:cNvSpPr>
          <p:nvPr>
            <p:ph type="title"/>
          </p:nvPr>
        </p:nvSpPr>
        <p:spPr>
          <a:xfrm>
            <a:off x="755523" y="843534"/>
            <a:ext cx="4131900" cy="1018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W</a:t>
            </a:r>
            <a:r>
              <a:rPr lang="en-US" altLang="ko-KR" dirty="0" err="1">
                <a:solidFill>
                  <a:schemeClr val="bg2">
                    <a:lumMod val="75000"/>
                  </a:schemeClr>
                </a:solidFill>
              </a:rPr>
              <a:t>hy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407" name="Google Shape;2407;p41"/>
          <p:cNvSpPr txBox="1">
            <a:spLocks noGrp="1"/>
          </p:cNvSpPr>
          <p:nvPr>
            <p:ph type="subTitle" idx="1"/>
          </p:nvPr>
        </p:nvSpPr>
        <p:spPr>
          <a:xfrm>
            <a:off x="683514" y="2715770"/>
            <a:ext cx="4203909" cy="1440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>
              <a:buSzPct val="140000"/>
              <a:defRPr/>
            </a:pPr>
            <a:r>
              <a:rPr lang="en-US" altLang="ko-KR" sz="2400" b="1" u="sng" dirty="0"/>
              <a:t>SNS</a:t>
            </a:r>
            <a:r>
              <a:rPr lang="ko-KR" altLang="en-US" sz="2400" b="1" dirty="0"/>
              <a:t> </a:t>
            </a:r>
            <a:r>
              <a:rPr lang="ko-KR" altLang="en-US" sz="1800" b="1" dirty="0"/>
              <a:t>다양한 컨텐츠 상위</a:t>
            </a:r>
            <a:r>
              <a:rPr lang="en-US" altLang="ko-KR" sz="1800" b="1" dirty="0"/>
              <a:t>List</a:t>
            </a:r>
            <a:r>
              <a:rPr lang="ko-KR" altLang="en-US" sz="1800" dirty="0"/>
              <a:t> </a:t>
            </a:r>
            <a:r>
              <a:rPr lang="ko-KR" altLang="en-US" sz="1800" b="1" dirty="0"/>
              <a:t>추출</a:t>
            </a:r>
            <a:r>
              <a:rPr lang="ko-KR" altLang="en-US" sz="1800" dirty="0"/>
              <a:t>하여</a:t>
            </a:r>
            <a:r>
              <a:rPr lang="en-US" altLang="ko-KR" sz="1800" dirty="0"/>
              <a:t> </a:t>
            </a:r>
            <a:r>
              <a:rPr lang="en-US" altLang="ko-KR" sz="1800" b="1" dirty="0" err="1"/>
              <a:t>ChatBot</a:t>
            </a:r>
            <a:r>
              <a:rPr lang="en-US" altLang="ko-KR" sz="1800" dirty="0"/>
              <a:t> </a:t>
            </a:r>
            <a:r>
              <a:rPr lang="ko-KR" altLang="en-US" sz="1800" dirty="0"/>
              <a:t>으로 제공 </a:t>
            </a:r>
            <a:endParaRPr lang="en-US" altLang="ko-KR" sz="1800" dirty="0"/>
          </a:p>
          <a:p>
            <a:pPr marL="0" lvl="0" indent="0" algn="l">
              <a:buSzPct val="140000"/>
              <a:defRPr/>
            </a:pPr>
            <a:endParaRPr lang="en-US" altLang="ko-KR" dirty="0"/>
          </a:p>
          <a:p>
            <a:pPr marL="228480" lvl="0" indent="-228480" algn="l">
              <a:lnSpc>
                <a:spcPct val="150000"/>
              </a:lnSpc>
              <a:buSzPct val="140000"/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도시의 숨은 명소 찾기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28480" lvl="0" indent="-228480" algn="l">
              <a:lnSpc>
                <a:spcPct val="150000"/>
              </a:lnSpc>
              <a:buSzPct val="140000"/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커피 탐험가의 지원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28480" lvl="0" indent="-228480" algn="l">
              <a:lnSpc>
                <a:spcPct val="150000"/>
              </a:lnSpc>
              <a:buSzPct val="140000"/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맛의 여행 가이드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28480" lvl="0" indent="-228480" algn="l">
              <a:lnSpc>
                <a:spcPct val="150000"/>
              </a:lnSpc>
              <a:buSzPct val="140000"/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나이별 소셜 네트워킹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28480" lvl="0" indent="-228480" algn="l">
              <a:lnSpc>
                <a:spcPct val="150000"/>
              </a:lnSpc>
              <a:buSzPct val="140000"/>
              <a:buFont typeface="Wingdings"/>
              <a:buChar char="§"/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최다 방문자의 이야기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8A8618-AF1C-45D6-BB3C-CBE82A93A825}"/>
              </a:ext>
            </a:extLst>
          </p:cNvPr>
          <p:cNvGrpSpPr/>
          <p:nvPr/>
        </p:nvGrpSpPr>
        <p:grpSpPr>
          <a:xfrm>
            <a:off x="251187" y="1260550"/>
            <a:ext cx="8641626" cy="3687530"/>
            <a:chOff x="251200" y="1260550"/>
            <a:chExt cx="8641626" cy="368753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4D31659-A8AF-42E5-A4A7-DBEADA66EA23}"/>
                </a:ext>
              </a:extLst>
            </p:cNvPr>
            <p:cNvGrpSpPr/>
            <p:nvPr/>
          </p:nvGrpSpPr>
          <p:grpSpPr>
            <a:xfrm>
              <a:off x="2955865" y="2252345"/>
              <a:ext cx="3071379" cy="2182193"/>
              <a:chOff x="2955865" y="2252345"/>
              <a:chExt cx="3071379" cy="2182193"/>
            </a:xfrm>
          </p:grpSpPr>
          <p:pic>
            <p:nvPicPr>
              <p:cNvPr id="1020" name="Google Shape;1020;p5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55865" y="2252345"/>
                <a:ext cx="3071379" cy="21821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1" name="Google Shape;1021;p56"/>
              <p:cNvSpPr/>
              <p:nvPr/>
            </p:nvSpPr>
            <p:spPr>
              <a:xfrm>
                <a:off x="3491850" y="3209110"/>
                <a:ext cx="1998000" cy="514800"/>
              </a:xfrm>
              <a:prstGeom prst="frame">
                <a:avLst>
                  <a:gd name="adj1" fmla="val 7802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42EE6C-3C21-47FE-BEDD-04BA84D4936B}"/>
                </a:ext>
              </a:extLst>
            </p:cNvPr>
            <p:cNvGrpSpPr/>
            <p:nvPr/>
          </p:nvGrpSpPr>
          <p:grpSpPr>
            <a:xfrm>
              <a:off x="251200" y="1325573"/>
              <a:ext cx="2901300" cy="3417887"/>
              <a:chOff x="251200" y="1325573"/>
              <a:chExt cx="2901300" cy="3417887"/>
            </a:xfrm>
          </p:grpSpPr>
          <p:pic>
            <p:nvPicPr>
              <p:cNvPr id="1016" name="Google Shape;1016;p56"/>
              <p:cNvPicPr preferRelativeResize="0"/>
              <p:nvPr/>
            </p:nvPicPr>
            <p:blipFill rotWithShape="1">
              <a:blip r:embed="rId4">
                <a:alphaModFix/>
              </a:blip>
              <a:srcRect t="14712" b="6696"/>
              <a:stretch/>
            </p:blipFill>
            <p:spPr>
              <a:xfrm>
                <a:off x="251200" y="1325573"/>
                <a:ext cx="2901300" cy="34178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7" name="Google Shape;1017;p56"/>
              <p:cNvSpPr/>
              <p:nvPr/>
            </p:nvSpPr>
            <p:spPr>
              <a:xfrm>
                <a:off x="566188" y="2643760"/>
                <a:ext cx="980400" cy="306600"/>
              </a:xfrm>
              <a:prstGeom prst="frame">
                <a:avLst>
                  <a:gd name="adj1" fmla="val 9576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6"/>
              <p:cNvSpPr/>
              <p:nvPr/>
            </p:nvSpPr>
            <p:spPr>
              <a:xfrm>
                <a:off x="359328" y="4434519"/>
                <a:ext cx="980400" cy="306600"/>
              </a:xfrm>
              <a:prstGeom prst="frame">
                <a:avLst>
                  <a:gd name="adj1" fmla="val 11769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2" name="Google Shape;1022;p56"/>
              <p:cNvCxnSpPr>
                <a:stCxn id="1017" idx="2"/>
                <a:endCxn id="1018" idx="0"/>
              </p:cNvCxnSpPr>
              <p:nvPr/>
            </p:nvCxnSpPr>
            <p:spPr>
              <a:xfrm flipH="1">
                <a:off x="849528" y="2950360"/>
                <a:ext cx="206860" cy="1484159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1EDD111-3967-42FD-999A-B82E019EC4FE}"/>
                </a:ext>
              </a:extLst>
            </p:cNvPr>
            <p:cNvGrpSpPr/>
            <p:nvPr/>
          </p:nvGrpSpPr>
          <p:grpSpPr>
            <a:xfrm>
              <a:off x="5857165" y="1260550"/>
              <a:ext cx="3035661" cy="3687530"/>
              <a:chOff x="5857165" y="1260550"/>
              <a:chExt cx="3035661" cy="3687530"/>
            </a:xfrm>
          </p:grpSpPr>
          <p:pic>
            <p:nvPicPr>
              <p:cNvPr id="1019" name="Google Shape;1019;p5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57165" y="1260550"/>
                <a:ext cx="3035661" cy="3687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3" name="Google Shape;1023;p56"/>
              <p:cNvSpPr/>
              <p:nvPr/>
            </p:nvSpPr>
            <p:spPr>
              <a:xfrm>
                <a:off x="6444260" y="1419590"/>
                <a:ext cx="360050" cy="237600"/>
              </a:xfrm>
              <a:prstGeom prst="frame">
                <a:avLst>
                  <a:gd name="adj1" fmla="val 10849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DE78B5-20AB-4218-96D8-74387346223D}"/>
              </a:ext>
            </a:extLst>
          </p:cNvPr>
          <p:cNvGrpSpPr/>
          <p:nvPr/>
        </p:nvGrpSpPr>
        <p:grpSpPr>
          <a:xfrm>
            <a:off x="755469" y="326517"/>
            <a:ext cx="7867963" cy="1248303"/>
            <a:chOff x="755469" y="326517"/>
            <a:chExt cx="7867963" cy="12483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226E30-88A4-49FA-9B37-7772032C45D2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6" name="Google Shape;885;p45">
              <a:extLst>
                <a:ext uri="{FF2B5EF4-FFF2-40B4-BE49-F238E27FC236}">
                  <a16:creationId xmlns:a16="http://schemas.microsoft.com/office/drawing/2014/main" id="{CD113319-A7DC-49C2-BD56-3F5BE9E38325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830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ko-KR" altLang="en-US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윈도우 </a:t>
              </a:r>
              <a:r>
                <a:rPr lang="en-US" altLang="ko-KR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: </a:t>
              </a:r>
              <a:r>
                <a:rPr lang="ko-KR" altLang="en-US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원격 데스크톱 다운로드 후 로그인</a:t>
              </a:r>
              <a:endParaRPr lang="en-US" altLang="ko-KR" sz="1400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ko-KR" altLang="en-US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맥북 </a:t>
              </a:r>
              <a:r>
                <a:rPr lang="en-US" altLang="ko-KR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: Microsoft Remote Desktop </a:t>
              </a:r>
              <a:r>
                <a:rPr lang="ko-KR" altLang="en-US" sz="1400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어플로 로그인 </a:t>
              </a:r>
            </a:p>
            <a:p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7"/>
          <p:cNvSpPr txBox="1"/>
          <p:nvPr/>
        </p:nvSpPr>
        <p:spPr>
          <a:xfrm>
            <a:off x="221027" y="1491600"/>
            <a:ext cx="3702883" cy="276995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 dirty="0">
                <a:solidFill>
                  <a:schemeClr val="lt2"/>
                </a:solidFill>
                <a:latin typeface="나눔고딕"/>
                <a:ea typeface="나눔고딕"/>
                <a:cs typeface="Fira Code"/>
                <a:sym typeface="Fira Code"/>
              </a:rPr>
              <a:t>✔ 가상 서버 만들기 완료</a:t>
            </a:r>
          </a:p>
          <a:p>
            <a:pPr>
              <a:defRPr/>
            </a:pPr>
            <a:r>
              <a:rPr lang="en" b="1" dirty="0">
                <a:solidFill>
                  <a:schemeClr val="lt2"/>
                </a:solidFill>
                <a:latin typeface="나눔고딕"/>
                <a:ea typeface="나눔고딕"/>
                <a:cs typeface="Fira Code"/>
                <a:sym typeface="Fira Code"/>
              </a:rPr>
              <a:t>     </a:t>
            </a:r>
            <a:r>
              <a:rPr lang="en-US" altLang="ko-KR" b="1" dirty="0">
                <a:solidFill>
                  <a:schemeClr val="accent6"/>
                </a:solidFill>
                <a:latin typeface="나눔고딕 ExtraBold"/>
                <a:ea typeface="나눔고딕 ExtraBold"/>
                <a:cs typeface="Fira Code"/>
                <a:sym typeface="Fira Code"/>
              </a:rPr>
              <a:t>AWS : </a:t>
            </a:r>
            <a:r>
              <a:rPr lang="en-US" altLang="ko-KR" b="1" dirty="0">
                <a:solidFill>
                  <a:schemeClr val="accent6"/>
                </a:solidFill>
                <a:latin typeface="나눔고딕 ExtraBold"/>
                <a:ea typeface="나눔고딕 ExtraBold"/>
              </a:rPr>
              <a:t>http://13.209.185.102:5000/</a:t>
            </a:r>
            <a:endParaRPr lang="en-US" altLang="ko-KR" b="1" dirty="0">
              <a:solidFill>
                <a:schemeClr val="accent6"/>
              </a:solidFill>
              <a:latin typeface="나눔고딕 ExtraBold"/>
              <a:ea typeface="나눔고딕 ExtraBold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 dirty="0">
              <a:solidFill>
                <a:schemeClr val="lt2"/>
              </a:solidFill>
              <a:latin typeface="나눔고딕"/>
              <a:ea typeface="나눔고딕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 dirty="0">
                <a:solidFill>
                  <a:schemeClr val="lt2"/>
                </a:solidFill>
                <a:latin typeface="나눔고딕"/>
                <a:ea typeface="나눔고딕"/>
                <a:cs typeface="Fira Code"/>
                <a:sym typeface="Fira Code"/>
              </a:rPr>
              <a:t>✔ Step 1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Tomcat 설치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MariaDB 설치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Python </a:t>
            </a:r>
            <a:r>
              <a:rPr lang="ko-KR" altLang="en-US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설치</a:t>
            </a:r>
            <a:endParaRPr lang="en" b="1" dirty="0">
              <a:solidFill>
                <a:schemeClr val="accent2"/>
              </a:solidFill>
              <a:latin typeface="나눔고딕"/>
              <a:ea typeface="나눔고딕"/>
              <a:cs typeface="Fira Code"/>
              <a:sym typeface="Fira Code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Window 사용자 만들고 권한 추가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 dirty="0">
              <a:solidFill>
                <a:schemeClr val="lt2"/>
              </a:solidFill>
              <a:latin typeface="나눔고딕"/>
              <a:ea typeface="나눔고딕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 dirty="0">
                <a:solidFill>
                  <a:schemeClr val="lt2"/>
                </a:solidFill>
                <a:latin typeface="나눔고딕"/>
                <a:ea typeface="나눔고딕"/>
                <a:cs typeface="Fira Code"/>
                <a:sym typeface="Fira Code"/>
              </a:rPr>
              <a:t>✔ Step 2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MariaDB 사용자 계정 생성 및 권한부여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defRPr/>
            </a:pPr>
            <a:r>
              <a:rPr lang="en" b="1" dirty="0">
                <a:solidFill>
                  <a:schemeClr val="accent2"/>
                </a:solidFill>
                <a:latin typeface="나눔고딕"/>
                <a:ea typeface="나눔고딕"/>
                <a:cs typeface="Fira Code"/>
                <a:sym typeface="Fira Code"/>
              </a:rPr>
              <a:t>   각 컴퓨터 가상서버와 MariaDB 연결</a:t>
            </a:r>
            <a:endParaRPr b="1" dirty="0">
              <a:solidFill>
                <a:schemeClr val="accent2"/>
              </a:solidFill>
              <a:latin typeface="나눔고딕"/>
              <a:ea typeface="나눔고딕"/>
              <a:cs typeface="Fira Code"/>
              <a:sym typeface="Fira Code"/>
            </a:endParaRPr>
          </a:p>
        </p:txBody>
      </p: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97114" y="1393792"/>
            <a:ext cx="5112710" cy="2875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611852-2196-4097-A87A-229443276C10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4DE28C-36A5-4F34-9D38-54441CBA5A80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9" name="Google Shape;885;p45">
              <a:extLst>
                <a:ext uri="{FF2B5EF4-FFF2-40B4-BE49-F238E27FC236}">
                  <a16:creationId xmlns:a16="http://schemas.microsoft.com/office/drawing/2014/main" id="{4A3A4845-A372-480C-A5CB-EDCF688A962B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endPara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3A32493-BEF7-4662-B343-CDF223D5AB2F}"/>
              </a:ext>
            </a:extLst>
          </p:cNvPr>
          <p:cNvGrpSpPr/>
          <p:nvPr/>
        </p:nvGrpSpPr>
        <p:grpSpPr>
          <a:xfrm>
            <a:off x="700358" y="1157353"/>
            <a:ext cx="7743285" cy="3565597"/>
            <a:chOff x="598986" y="1157353"/>
            <a:chExt cx="7743285" cy="3565597"/>
          </a:xfrm>
        </p:grpSpPr>
        <p:grpSp>
          <p:nvGrpSpPr>
            <p:cNvPr id="1050" name="Google Shape;1050;p59"/>
            <p:cNvGrpSpPr/>
            <p:nvPr/>
          </p:nvGrpSpPr>
          <p:grpSpPr>
            <a:xfrm>
              <a:off x="598986" y="1157353"/>
              <a:ext cx="3188132" cy="3507440"/>
              <a:chOff x="6270702" y="1180075"/>
              <a:chExt cx="2647951" cy="2895601"/>
            </a:xfrm>
          </p:grpSpPr>
          <p:pic>
            <p:nvPicPr>
              <p:cNvPr id="1051" name="Google Shape;1051;p5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270702" y="1180075"/>
                <a:ext cx="2647951" cy="2895601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052" name="Google Shape;1052;p59"/>
              <p:cNvSpPr/>
              <p:nvPr/>
            </p:nvSpPr>
            <p:spPr>
              <a:xfrm>
                <a:off x="6439093" y="2772623"/>
                <a:ext cx="2058601" cy="400800"/>
              </a:xfrm>
              <a:prstGeom prst="frame">
                <a:avLst>
                  <a:gd name="adj1" fmla="val 9345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9"/>
              <p:cNvSpPr/>
              <p:nvPr/>
            </p:nvSpPr>
            <p:spPr>
              <a:xfrm>
                <a:off x="6565371" y="3581300"/>
                <a:ext cx="1174800" cy="400800"/>
              </a:xfrm>
              <a:prstGeom prst="frame">
                <a:avLst>
                  <a:gd name="adj1" fmla="val 796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8CA440-5EBC-4B3C-B903-D48101320948}"/>
                </a:ext>
              </a:extLst>
            </p:cNvPr>
            <p:cNvGrpSpPr/>
            <p:nvPr/>
          </p:nvGrpSpPr>
          <p:grpSpPr>
            <a:xfrm>
              <a:off x="4744549" y="1157400"/>
              <a:ext cx="3597722" cy="3565550"/>
              <a:chOff x="4744549" y="1157400"/>
              <a:chExt cx="3597722" cy="3565550"/>
            </a:xfrm>
          </p:grpSpPr>
          <p:pic>
            <p:nvPicPr>
              <p:cNvPr id="1055" name="Google Shape;1055;p5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44549" y="1157400"/>
                <a:ext cx="3448825" cy="35655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6" name="Google Shape;1056;p59"/>
              <p:cNvSpPr txBox="1"/>
              <p:nvPr/>
            </p:nvSpPr>
            <p:spPr>
              <a:xfrm>
                <a:off x="6186243" y="1995670"/>
                <a:ext cx="2156028" cy="1508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✔ </a:t>
                </a:r>
                <a:r>
                  <a:rPr lang="en-US" b="1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MFA </a:t>
                </a:r>
                <a:r>
                  <a:rPr lang="ko-KR" altLang="en-US" b="1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보안을 강화</a:t>
                </a:r>
              </a:p>
              <a:p>
                <a:pPr marL="457200" indent="-317500">
                  <a:lnSpc>
                    <a:spcPct val="200000"/>
                  </a:lnSpc>
                  <a:buClr>
                    <a:srgbClr val="4A86E8"/>
                  </a:buClr>
                  <a:buSzPts val="1400"/>
                  <a:buFont typeface="Arial" panose="020B0604020202020204" pitchFamily="34" charset="0"/>
                  <a:buChar char="•"/>
                </a:pPr>
                <a:r>
                  <a:rPr lang="en" sz="1300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모바일 어플이 필요</a:t>
                </a:r>
                <a:endParaRPr sz="1300" dirty="0">
                  <a:solidFill>
                    <a:srgbClr val="4A86E8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endParaRPr>
              </a:p>
              <a:p>
                <a:pPr marL="457200" indent="-317500">
                  <a:buClr>
                    <a:srgbClr val="4A86E8"/>
                  </a:buClr>
                  <a:buSzPts val="1400"/>
                  <a:buFont typeface="Arial" panose="020B0604020202020204" pitchFamily="34" charset="0"/>
                  <a:buChar char="•"/>
                </a:pPr>
                <a:r>
                  <a:rPr lang="en" sz="1300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등록을 한번 하면 IAM 에</a:t>
                </a:r>
                <a:r>
                  <a:rPr lang="ko-KR" altLang="en-US" sz="1300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게</a:t>
                </a:r>
                <a:r>
                  <a:rPr lang="en" sz="1300" dirty="0">
                    <a:solidFill>
                      <a:srgbClr val="4A86E8"/>
                    </a:solidFill>
                    <a:latin typeface="나눔고딕" pitchFamily="50" charset="-127"/>
                    <a:ea typeface="나눔고딕" pitchFamily="50" charset="-127"/>
                    <a:cs typeface="Fira Code"/>
                    <a:sym typeface="Fira Code"/>
                  </a:rPr>
                  <a:t>도 MFA를 할당해줘야한다. </a:t>
                </a:r>
                <a:endParaRPr sz="1300" dirty="0">
                  <a:solidFill>
                    <a:srgbClr val="4A86E8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endParaRP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7229C3-FC5C-48CC-BC95-7ADD6FB3EEE0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994382-22A4-47FB-B67C-A07C6AB542B7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4" name="Google Shape;885;p45">
              <a:extLst>
                <a:ext uri="{FF2B5EF4-FFF2-40B4-BE49-F238E27FC236}">
                  <a16:creationId xmlns:a16="http://schemas.microsoft.com/office/drawing/2014/main" id="{ADF6F700-9F77-4D29-A246-C3F85832BED0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altLang="ko-KR" b="1" dirty="0">
                  <a:solidFill>
                    <a:schemeClr val="lt2"/>
                  </a:solidFill>
                  <a:latin typeface="나눔고딕"/>
                  <a:ea typeface="나눔고딕"/>
                  <a:cs typeface="Fira Code"/>
                  <a:sym typeface="Fira Code"/>
                </a:rPr>
                <a:t>  ✔ 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보안 자격 증명 추가 MFA                                        </a:t>
              </a:r>
              <a:r>
                <a:rPr lang="en" altLang="ko-KR" b="1" dirty="0">
                  <a:solidFill>
                    <a:schemeClr val="lt2"/>
                  </a:solidFill>
                  <a:latin typeface="나눔고딕"/>
                  <a:ea typeface="나눔고딕"/>
                  <a:cs typeface="Fira Code"/>
                  <a:sym typeface="Fira Code"/>
                </a:rPr>
                <a:t>✔ 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MFA 만들기</a:t>
              </a:r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A505DC-F591-410B-82FA-428E84A3844E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060436-FF09-4DDA-98B8-7F36CB54A19A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6" name="Google Shape;885;p45">
              <a:extLst>
                <a:ext uri="{FF2B5EF4-FFF2-40B4-BE49-F238E27FC236}">
                  <a16:creationId xmlns:a16="http://schemas.microsoft.com/office/drawing/2014/main" id="{4C4EEE08-EC17-4335-8E4F-7EC7F875D100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다른 팀원도 인스턴스 접근 필요하면 가능하도록 사용자 그룹 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C23E42-0109-4EC3-95F4-B0A8983BB95B}"/>
              </a:ext>
            </a:extLst>
          </p:cNvPr>
          <p:cNvGrpSpPr/>
          <p:nvPr/>
        </p:nvGrpSpPr>
        <p:grpSpPr>
          <a:xfrm>
            <a:off x="925086" y="1367801"/>
            <a:ext cx="7293829" cy="3421732"/>
            <a:chOff x="1024703" y="1367801"/>
            <a:chExt cx="7293829" cy="3421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9A290A-4C62-4205-838D-2A44F0CE85D1}"/>
                </a:ext>
              </a:extLst>
            </p:cNvPr>
            <p:cNvGrpSpPr/>
            <p:nvPr/>
          </p:nvGrpSpPr>
          <p:grpSpPr>
            <a:xfrm>
              <a:off x="1024703" y="1367801"/>
              <a:ext cx="2935857" cy="3421732"/>
              <a:chOff x="651330" y="1333633"/>
              <a:chExt cx="2935857" cy="3421732"/>
            </a:xfrm>
          </p:grpSpPr>
          <p:pic>
            <p:nvPicPr>
              <p:cNvPr id="1063" name="Google Shape;1063;p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1330" y="1333633"/>
                <a:ext cx="2935857" cy="34217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Google Shape;1068;p60">
                <a:extLst>
                  <a:ext uri="{FF2B5EF4-FFF2-40B4-BE49-F238E27FC236}">
                    <a16:creationId xmlns:a16="http://schemas.microsoft.com/office/drawing/2014/main" id="{5BFF29B7-8433-49C8-93FC-808C6DCB4FD6}"/>
                  </a:ext>
                </a:extLst>
              </p:cNvPr>
              <p:cNvSpPr/>
              <p:nvPr/>
            </p:nvSpPr>
            <p:spPr>
              <a:xfrm>
                <a:off x="2915770" y="1405901"/>
                <a:ext cx="671417" cy="216030"/>
              </a:xfrm>
              <a:prstGeom prst="frame">
                <a:avLst>
                  <a:gd name="adj1" fmla="val 15496"/>
                </a:avLst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68;p60">
                <a:extLst>
                  <a:ext uri="{FF2B5EF4-FFF2-40B4-BE49-F238E27FC236}">
                    <a16:creationId xmlns:a16="http://schemas.microsoft.com/office/drawing/2014/main" id="{D54BD085-1588-47FD-8176-F3BCBBBEC08A}"/>
                  </a:ext>
                </a:extLst>
              </p:cNvPr>
              <p:cNvSpPr/>
              <p:nvPr/>
            </p:nvSpPr>
            <p:spPr>
              <a:xfrm>
                <a:off x="755522" y="3435870"/>
                <a:ext cx="1080098" cy="288040"/>
              </a:xfrm>
              <a:prstGeom prst="frame">
                <a:avLst>
                  <a:gd name="adj1" fmla="val 11606"/>
                </a:avLst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1AA855B-CE3A-4C93-8E90-5F97F7523D31}"/>
                </a:ext>
              </a:extLst>
            </p:cNvPr>
            <p:cNvGrpSpPr/>
            <p:nvPr/>
          </p:nvGrpSpPr>
          <p:grpSpPr>
            <a:xfrm>
              <a:off x="4161687" y="1372116"/>
              <a:ext cx="4156845" cy="3417417"/>
              <a:chOff x="4161687" y="1372116"/>
              <a:chExt cx="4156845" cy="3417417"/>
            </a:xfrm>
          </p:grpSpPr>
          <p:pic>
            <p:nvPicPr>
              <p:cNvPr id="1067" name="Google Shape;1067;p6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61687" y="1372116"/>
                <a:ext cx="4156845" cy="3417417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" name="Google Shape;1068;p60">
                <a:extLst>
                  <a:ext uri="{FF2B5EF4-FFF2-40B4-BE49-F238E27FC236}">
                    <a16:creationId xmlns:a16="http://schemas.microsoft.com/office/drawing/2014/main" id="{041B8A02-8040-42A7-9154-C0BC72407CED}"/>
                  </a:ext>
                </a:extLst>
              </p:cNvPr>
              <p:cNvSpPr/>
              <p:nvPr/>
            </p:nvSpPr>
            <p:spPr>
              <a:xfrm>
                <a:off x="4329400" y="2618279"/>
                <a:ext cx="720100" cy="216030"/>
              </a:xfrm>
              <a:prstGeom prst="frame">
                <a:avLst>
                  <a:gd name="adj1" fmla="val 15496"/>
                </a:avLst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068;p60">
                <a:extLst>
                  <a:ext uri="{FF2B5EF4-FFF2-40B4-BE49-F238E27FC236}">
                    <a16:creationId xmlns:a16="http://schemas.microsoft.com/office/drawing/2014/main" id="{865FA9E7-2210-4685-B4D0-AF0E0F60ED5D}"/>
                  </a:ext>
                </a:extLst>
              </p:cNvPr>
              <p:cNvSpPr/>
              <p:nvPr/>
            </p:nvSpPr>
            <p:spPr>
              <a:xfrm>
                <a:off x="4329400" y="2386199"/>
                <a:ext cx="720100" cy="216030"/>
              </a:xfrm>
              <a:prstGeom prst="frame">
                <a:avLst>
                  <a:gd name="adj1" fmla="val 15496"/>
                </a:avLst>
              </a:prstGeom>
              <a:solidFill>
                <a:schemeClr val="tx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50" y="1352500"/>
            <a:ext cx="5281251" cy="9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175" y="1352500"/>
            <a:ext cx="3078676" cy="337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51" y="2590311"/>
            <a:ext cx="5281251" cy="204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4" name="Google Shape;1084;p61"/>
          <p:cNvCxnSpPr>
            <a:cxnSpLocks/>
          </p:cNvCxnSpPr>
          <p:nvPr/>
        </p:nvCxnSpPr>
        <p:spPr>
          <a:xfrm>
            <a:off x="5528950" y="1633852"/>
            <a:ext cx="1129500" cy="4221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5" name="Google Shape;1085;p61"/>
          <p:cNvCxnSpPr>
            <a:cxnSpLocks/>
            <a:endCxn id="1078" idx="3"/>
          </p:cNvCxnSpPr>
          <p:nvPr/>
        </p:nvCxnSpPr>
        <p:spPr>
          <a:xfrm rot="10800000">
            <a:off x="5603500" y="3610400"/>
            <a:ext cx="775200" cy="7086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A928DF-28DE-424B-8CD2-31B2347ABFD3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34B60-EBB4-4A5B-B389-05FBBC45D3F2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8" name="Google Shape;885;p45">
              <a:extLst>
                <a:ext uri="{FF2B5EF4-FFF2-40B4-BE49-F238E27FC236}">
                  <a16:creationId xmlns:a16="http://schemas.microsoft.com/office/drawing/2014/main" id="{0D073B4F-2A19-45D5-BB7A-3D317AF4AB5A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사용자 그룹 먼저 만들기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: EC2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인스턴스 접근 정책을 선택</a:t>
              </a:r>
            </a:p>
          </p:txBody>
        </p:sp>
      </p:grpSp>
      <p:sp>
        <p:nvSpPr>
          <p:cNvPr id="19" name="Google Shape;1068;p60">
            <a:extLst>
              <a:ext uri="{FF2B5EF4-FFF2-40B4-BE49-F238E27FC236}">
                <a16:creationId xmlns:a16="http://schemas.microsoft.com/office/drawing/2014/main" id="{7E302F71-E8CF-4520-B974-5D46D848430D}"/>
              </a:ext>
            </a:extLst>
          </p:cNvPr>
          <p:cNvSpPr/>
          <p:nvPr/>
        </p:nvSpPr>
        <p:spPr>
          <a:xfrm>
            <a:off x="302370" y="1470277"/>
            <a:ext cx="671417" cy="216030"/>
          </a:xfrm>
          <a:prstGeom prst="frame">
            <a:avLst>
              <a:gd name="adj1" fmla="val 1549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68;p60">
            <a:extLst>
              <a:ext uri="{FF2B5EF4-FFF2-40B4-BE49-F238E27FC236}">
                <a16:creationId xmlns:a16="http://schemas.microsoft.com/office/drawing/2014/main" id="{B72E7BE1-2BC4-4F39-B3EA-04C37A6D08B9}"/>
              </a:ext>
            </a:extLst>
          </p:cNvPr>
          <p:cNvSpPr/>
          <p:nvPr/>
        </p:nvSpPr>
        <p:spPr>
          <a:xfrm>
            <a:off x="318467" y="2590311"/>
            <a:ext cx="581024" cy="216030"/>
          </a:xfrm>
          <a:prstGeom prst="frame">
            <a:avLst>
              <a:gd name="adj1" fmla="val 1549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68;p60">
            <a:extLst>
              <a:ext uri="{FF2B5EF4-FFF2-40B4-BE49-F238E27FC236}">
                <a16:creationId xmlns:a16="http://schemas.microsoft.com/office/drawing/2014/main" id="{FF02531B-34A5-4A6A-90AE-B9558117F418}"/>
              </a:ext>
            </a:extLst>
          </p:cNvPr>
          <p:cNvSpPr/>
          <p:nvPr/>
        </p:nvSpPr>
        <p:spPr>
          <a:xfrm>
            <a:off x="4932050" y="1495916"/>
            <a:ext cx="596900" cy="216030"/>
          </a:xfrm>
          <a:prstGeom prst="frame">
            <a:avLst>
              <a:gd name="adj1" fmla="val 1549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68;p60">
            <a:extLst>
              <a:ext uri="{FF2B5EF4-FFF2-40B4-BE49-F238E27FC236}">
                <a16:creationId xmlns:a16="http://schemas.microsoft.com/office/drawing/2014/main" id="{C1C0138B-6B14-4F5B-952D-63635F2891D1}"/>
              </a:ext>
            </a:extLst>
          </p:cNvPr>
          <p:cNvSpPr/>
          <p:nvPr/>
        </p:nvSpPr>
        <p:spPr>
          <a:xfrm>
            <a:off x="6618417" y="1947937"/>
            <a:ext cx="671417" cy="216030"/>
          </a:xfrm>
          <a:prstGeom prst="frame">
            <a:avLst>
              <a:gd name="adj1" fmla="val 1549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68;p60">
            <a:extLst>
              <a:ext uri="{FF2B5EF4-FFF2-40B4-BE49-F238E27FC236}">
                <a16:creationId xmlns:a16="http://schemas.microsoft.com/office/drawing/2014/main" id="{E30F1916-4085-4BBA-85E9-AE4F8EA0DA1F}"/>
              </a:ext>
            </a:extLst>
          </p:cNvPr>
          <p:cNvSpPr/>
          <p:nvPr/>
        </p:nvSpPr>
        <p:spPr>
          <a:xfrm>
            <a:off x="6378700" y="4210985"/>
            <a:ext cx="1001690" cy="216030"/>
          </a:xfrm>
          <a:prstGeom prst="frame">
            <a:avLst>
              <a:gd name="adj1" fmla="val 1549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2"/>
          <p:cNvPicPr preferRelativeResize="0"/>
          <p:nvPr/>
        </p:nvPicPr>
        <p:blipFill rotWithShape="1">
          <a:blip r:embed="rId3">
            <a:alphaModFix/>
          </a:blip>
          <a:srcRect t="45761"/>
          <a:stretch/>
        </p:blipFill>
        <p:spPr>
          <a:xfrm>
            <a:off x="275700" y="2766275"/>
            <a:ext cx="4436000" cy="17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27" y="1491600"/>
            <a:ext cx="5662563" cy="93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62"/>
          <p:cNvPicPr preferRelativeResize="0"/>
          <p:nvPr/>
        </p:nvPicPr>
        <p:blipFill rotWithShape="1">
          <a:blip r:embed="rId5">
            <a:alphaModFix/>
          </a:blip>
          <a:srcRect l="-596" r="34292"/>
          <a:stretch/>
        </p:blipFill>
        <p:spPr>
          <a:xfrm>
            <a:off x="4797287" y="1489365"/>
            <a:ext cx="4121426" cy="317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0" name="Google Shape;1100;p62"/>
          <p:cNvCxnSpPr>
            <a:cxnSpLocks/>
            <a:stCxn id="19" idx="2"/>
          </p:cNvCxnSpPr>
          <p:nvPr/>
        </p:nvCxnSpPr>
        <p:spPr>
          <a:xfrm flipH="1">
            <a:off x="447150" y="1839524"/>
            <a:ext cx="213487" cy="2287326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1" name="Google Shape;1101;p62"/>
          <p:cNvCxnSpPr>
            <a:cxnSpLocks/>
          </p:cNvCxnSpPr>
          <p:nvPr/>
        </p:nvCxnSpPr>
        <p:spPr>
          <a:xfrm flipH="1">
            <a:off x="6804300" y="2418346"/>
            <a:ext cx="250200" cy="1118100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D5180B-1E90-49DB-9C9D-52BD61CECBC1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0F8C6B-CB52-4456-BA13-AE6AA83D7E46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8" name="Google Shape;885;p45">
              <a:extLst>
                <a:ext uri="{FF2B5EF4-FFF2-40B4-BE49-F238E27FC236}">
                  <a16:creationId xmlns:a16="http://schemas.microsoft.com/office/drawing/2014/main" id="{59E8553D-E7C9-4BD5-BABA-2AFBC75499AC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사용자 만들어서 그룹 추가하기</a:t>
              </a:r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  <p:sp>
        <p:nvSpPr>
          <p:cNvPr id="19" name="Google Shape;1068;p60">
            <a:extLst>
              <a:ext uri="{FF2B5EF4-FFF2-40B4-BE49-F238E27FC236}">
                <a16:creationId xmlns:a16="http://schemas.microsoft.com/office/drawing/2014/main" id="{4FDD6E1D-CDCC-4A8E-96E1-558391E4B9CF}"/>
              </a:ext>
            </a:extLst>
          </p:cNvPr>
          <p:cNvSpPr/>
          <p:nvPr/>
        </p:nvSpPr>
        <p:spPr>
          <a:xfrm>
            <a:off x="277763" y="1635620"/>
            <a:ext cx="765747" cy="203904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1068;p60">
            <a:extLst>
              <a:ext uri="{FF2B5EF4-FFF2-40B4-BE49-F238E27FC236}">
                <a16:creationId xmlns:a16="http://schemas.microsoft.com/office/drawing/2014/main" id="{64189513-EE77-4183-878B-CED7B0296CB8}"/>
              </a:ext>
            </a:extLst>
          </p:cNvPr>
          <p:cNvSpPr/>
          <p:nvPr/>
        </p:nvSpPr>
        <p:spPr>
          <a:xfrm>
            <a:off x="296014" y="4112560"/>
            <a:ext cx="302272" cy="288040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068;p60">
            <a:extLst>
              <a:ext uri="{FF2B5EF4-FFF2-40B4-BE49-F238E27FC236}">
                <a16:creationId xmlns:a16="http://schemas.microsoft.com/office/drawing/2014/main" id="{969F1D4A-2A48-4510-B8A6-E9F3AC845E29}"/>
              </a:ext>
            </a:extLst>
          </p:cNvPr>
          <p:cNvSpPr/>
          <p:nvPr/>
        </p:nvSpPr>
        <p:spPr>
          <a:xfrm>
            <a:off x="6660342" y="2139690"/>
            <a:ext cx="864068" cy="288040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068;p60">
            <a:extLst>
              <a:ext uri="{FF2B5EF4-FFF2-40B4-BE49-F238E27FC236}">
                <a16:creationId xmlns:a16="http://schemas.microsoft.com/office/drawing/2014/main" id="{8C8D287A-FEC8-44F1-BC25-E75D0E6E0AA5}"/>
              </a:ext>
            </a:extLst>
          </p:cNvPr>
          <p:cNvSpPr/>
          <p:nvPr/>
        </p:nvSpPr>
        <p:spPr>
          <a:xfrm>
            <a:off x="6652101" y="3527062"/>
            <a:ext cx="296229" cy="873538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5" y="1244479"/>
            <a:ext cx="5410850" cy="3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3"/>
          <p:cNvSpPr txBox="1"/>
          <p:nvPr/>
        </p:nvSpPr>
        <p:spPr>
          <a:xfrm>
            <a:off x="5724160" y="1777850"/>
            <a:ext cx="3419839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링크를 통해 IAM 로그인</a:t>
            </a:r>
          </a:p>
          <a:p>
            <a:pPr marL="28575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만</a:t>
            </a: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들어진 인스턴스에 접근 가능</a:t>
            </a:r>
            <a:endParaRPr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루트 로그인은 권장하지 않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음</a:t>
            </a: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</a:t>
            </a:r>
          </a:p>
          <a:p>
            <a:pPr marL="285750" lvl="0" indent="-260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보안상 IAM 계정을 통한 로그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인</a:t>
            </a: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권장</a:t>
            </a:r>
            <a:endParaRPr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929A32-6185-4673-B632-E495FC4D8585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BEC481-79D5-4051-B74E-5409EB35A698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4" name="Google Shape;885;p45">
              <a:extLst>
                <a:ext uri="{FF2B5EF4-FFF2-40B4-BE49-F238E27FC236}">
                  <a16:creationId xmlns:a16="http://schemas.microsoft.com/office/drawing/2014/main" id="{0B4D5FDA-5D85-468E-99AC-D3308368E05A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사용자 추가 완료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.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엑셀 파일은 따로 저장해야 함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.</a:t>
              </a:r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  <p:sp>
        <p:nvSpPr>
          <p:cNvPr id="15" name="Google Shape;1068;p60">
            <a:extLst>
              <a:ext uri="{FF2B5EF4-FFF2-40B4-BE49-F238E27FC236}">
                <a16:creationId xmlns:a16="http://schemas.microsoft.com/office/drawing/2014/main" id="{B8E58926-1A75-40BC-83F1-7F44B7BCBB74}"/>
              </a:ext>
            </a:extLst>
          </p:cNvPr>
          <p:cNvSpPr/>
          <p:nvPr/>
        </p:nvSpPr>
        <p:spPr>
          <a:xfrm>
            <a:off x="348699" y="1307534"/>
            <a:ext cx="982851" cy="328086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068;p60">
            <a:extLst>
              <a:ext uri="{FF2B5EF4-FFF2-40B4-BE49-F238E27FC236}">
                <a16:creationId xmlns:a16="http://schemas.microsoft.com/office/drawing/2014/main" id="{05DEBAF4-7313-4C96-A794-B13F609037FC}"/>
              </a:ext>
            </a:extLst>
          </p:cNvPr>
          <p:cNvSpPr/>
          <p:nvPr/>
        </p:nvSpPr>
        <p:spPr>
          <a:xfrm>
            <a:off x="2771750" y="2913529"/>
            <a:ext cx="1962590" cy="306311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068;p60">
            <a:extLst>
              <a:ext uri="{FF2B5EF4-FFF2-40B4-BE49-F238E27FC236}">
                <a16:creationId xmlns:a16="http://schemas.microsoft.com/office/drawing/2014/main" id="{D297DB5B-4354-4692-88E1-28C75ED3304D}"/>
              </a:ext>
            </a:extLst>
          </p:cNvPr>
          <p:cNvSpPr/>
          <p:nvPr/>
        </p:nvSpPr>
        <p:spPr>
          <a:xfrm>
            <a:off x="408064" y="3535899"/>
            <a:ext cx="779466" cy="328086"/>
          </a:xfrm>
          <a:prstGeom prst="frame">
            <a:avLst>
              <a:gd name="adj1" fmla="val 11606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748" y="1143933"/>
            <a:ext cx="2047578" cy="333068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1122" name="Google Shape;1122;p64"/>
          <p:cNvSpPr/>
          <p:nvPr/>
        </p:nvSpPr>
        <p:spPr>
          <a:xfrm>
            <a:off x="4476393" y="1689224"/>
            <a:ext cx="1320044" cy="270594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E614B6-0B7F-4468-94B0-24FDFE642879}"/>
              </a:ext>
            </a:extLst>
          </p:cNvPr>
          <p:cNvGrpSpPr/>
          <p:nvPr/>
        </p:nvGrpSpPr>
        <p:grpSpPr>
          <a:xfrm>
            <a:off x="153713" y="1128944"/>
            <a:ext cx="4230975" cy="2590951"/>
            <a:chOff x="153713" y="1128944"/>
            <a:chExt cx="4230975" cy="2590951"/>
          </a:xfrm>
        </p:grpSpPr>
        <p:pic>
          <p:nvPicPr>
            <p:cNvPr id="1124" name="Google Shape;1124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689" y="1138429"/>
              <a:ext cx="4200999" cy="2581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5" name="Google Shape;1125;p64"/>
            <p:cNvSpPr/>
            <p:nvPr/>
          </p:nvSpPr>
          <p:spPr>
            <a:xfrm>
              <a:off x="153713" y="1128944"/>
              <a:ext cx="381629" cy="238543"/>
            </a:xfrm>
            <a:prstGeom prst="frame">
              <a:avLst>
                <a:gd name="adj1" fmla="val 5190"/>
              </a:avLst>
            </a:prstGeom>
            <a:solidFill>
              <a:schemeClr val="lt1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4"/>
            <p:cNvSpPr/>
            <p:nvPr/>
          </p:nvSpPr>
          <p:spPr>
            <a:xfrm>
              <a:off x="2312564" y="2824787"/>
              <a:ext cx="1962858" cy="238543"/>
            </a:xfrm>
            <a:prstGeom prst="frame">
              <a:avLst>
                <a:gd name="adj1" fmla="val 5190"/>
              </a:avLst>
            </a:prstGeom>
            <a:solidFill>
              <a:schemeClr val="lt1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4"/>
            <p:cNvSpPr/>
            <p:nvPr/>
          </p:nvSpPr>
          <p:spPr>
            <a:xfrm>
              <a:off x="857232" y="2319128"/>
              <a:ext cx="711249" cy="238543"/>
            </a:xfrm>
            <a:prstGeom prst="frame">
              <a:avLst>
                <a:gd name="adj1" fmla="val 5190"/>
              </a:avLst>
            </a:prstGeom>
            <a:solidFill>
              <a:schemeClr val="lt1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9" name="Google Shape;112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95" y="1143933"/>
            <a:ext cx="2393965" cy="359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4"/>
          <p:cNvSpPr/>
          <p:nvPr/>
        </p:nvSpPr>
        <p:spPr>
          <a:xfrm>
            <a:off x="6726078" y="2293801"/>
            <a:ext cx="1320010" cy="270722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64"/>
          <p:cNvSpPr/>
          <p:nvPr/>
        </p:nvSpPr>
        <p:spPr>
          <a:xfrm>
            <a:off x="6745304" y="3000489"/>
            <a:ext cx="1320010" cy="270722"/>
          </a:xfrm>
          <a:prstGeom prst="frame">
            <a:avLst>
              <a:gd name="adj1" fmla="val 5190"/>
            </a:avLst>
          </a:prstGeom>
          <a:solidFill>
            <a:schemeClr val="lt1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4" name="Google Shape;1134;p64"/>
          <p:cNvCxnSpPr>
            <a:stCxn id="1131" idx="1"/>
            <a:endCxn id="1122" idx="3"/>
          </p:cNvCxnSpPr>
          <p:nvPr/>
        </p:nvCxnSpPr>
        <p:spPr>
          <a:xfrm rot="10800000">
            <a:off x="5796403" y="1824549"/>
            <a:ext cx="948900" cy="1311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9BBC77-F144-4DA5-9260-03BCA2E844A7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5BACC5-CAE9-47A3-80F5-85A3BDE9A7C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" altLang="ko-KR" sz="2600" b="1" dirty="0">
                  <a:solidFill>
                    <a:srgbClr val="FFE75C"/>
                  </a:solidFill>
                </a:rPr>
                <a:t>Contents Of ‘AWS 서버’;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21" name="Google Shape;885;p45">
              <a:extLst>
                <a:ext uri="{FF2B5EF4-FFF2-40B4-BE49-F238E27FC236}">
                  <a16:creationId xmlns:a16="http://schemas.microsoft.com/office/drawing/2014/main" id="{474A3D60-159B-47D4-A463-998CB91D2DF1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사용자 보안자격 증명에도 주소 이 곳에도 있음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! </a:t>
              </a:r>
              <a:endParaRPr lang="ko-KR" altLang="en-US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0D3A664-25E6-49F3-9B44-A4A49E3D0C89}"/>
              </a:ext>
            </a:extLst>
          </p:cNvPr>
          <p:cNvGrpSpPr/>
          <p:nvPr/>
        </p:nvGrpSpPr>
        <p:grpSpPr>
          <a:xfrm>
            <a:off x="738518" y="1108732"/>
            <a:ext cx="7666964" cy="3580874"/>
            <a:chOff x="811155" y="1108732"/>
            <a:chExt cx="7666964" cy="358087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A3F6A67-5E58-4BBD-87C3-6E2BC1AC2A21}"/>
                </a:ext>
              </a:extLst>
            </p:cNvPr>
            <p:cNvGrpSpPr/>
            <p:nvPr/>
          </p:nvGrpSpPr>
          <p:grpSpPr>
            <a:xfrm>
              <a:off x="811155" y="1108732"/>
              <a:ext cx="4557413" cy="3580874"/>
              <a:chOff x="811155" y="710062"/>
              <a:chExt cx="4557413" cy="3580874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1C2A47A-32FE-708E-A9B0-E9B505726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155" y="710062"/>
                <a:ext cx="4557413" cy="3580874"/>
              </a:xfrm>
              <a:prstGeom prst="rect">
                <a:avLst/>
              </a:prstGeom>
            </p:spPr>
          </p:pic>
          <p:sp>
            <p:nvSpPr>
              <p:cNvPr id="6" name="Google Shape;1111;p63">
                <a:extLst>
                  <a:ext uri="{FF2B5EF4-FFF2-40B4-BE49-F238E27FC236}">
                    <a16:creationId xmlns:a16="http://schemas.microsoft.com/office/drawing/2014/main" id="{46B4D369-F7C8-CA2C-B3AF-825DEFBA0831}"/>
                  </a:ext>
                </a:extLst>
              </p:cNvPr>
              <p:cNvSpPr/>
              <p:nvPr/>
            </p:nvSpPr>
            <p:spPr>
              <a:xfrm>
                <a:off x="811155" y="1091831"/>
                <a:ext cx="808435" cy="111729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111;p63">
                <a:extLst>
                  <a:ext uri="{FF2B5EF4-FFF2-40B4-BE49-F238E27FC236}">
                    <a16:creationId xmlns:a16="http://schemas.microsoft.com/office/drawing/2014/main" id="{59E171ED-5CFB-DAB5-E567-6CA16C75284C}"/>
                  </a:ext>
                </a:extLst>
              </p:cNvPr>
              <p:cNvSpPr/>
              <p:nvPr/>
            </p:nvSpPr>
            <p:spPr>
              <a:xfrm>
                <a:off x="1611940" y="1912127"/>
                <a:ext cx="871770" cy="21603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11;p63">
                <a:extLst>
                  <a:ext uri="{FF2B5EF4-FFF2-40B4-BE49-F238E27FC236}">
                    <a16:creationId xmlns:a16="http://schemas.microsoft.com/office/drawing/2014/main" id="{2F3DBB5A-FA20-F177-F86D-4D7087F079E0}"/>
                  </a:ext>
                </a:extLst>
              </p:cNvPr>
              <p:cNvSpPr/>
              <p:nvPr/>
            </p:nvSpPr>
            <p:spPr>
              <a:xfrm>
                <a:off x="2466510" y="2740740"/>
                <a:ext cx="1097350" cy="21603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1101;p62">
                <a:extLst>
                  <a:ext uri="{FF2B5EF4-FFF2-40B4-BE49-F238E27FC236}">
                    <a16:creationId xmlns:a16="http://schemas.microsoft.com/office/drawing/2014/main" id="{42CD1983-C7EF-0E35-8460-DADF7504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385" y="1310717"/>
                <a:ext cx="595000" cy="45464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1" name="Google Shape;1101;p62">
                <a:extLst>
                  <a:ext uri="{FF2B5EF4-FFF2-40B4-BE49-F238E27FC236}">
                    <a16:creationId xmlns:a16="http://schemas.microsoft.com/office/drawing/2014/main" id="{4A09C10D-5C39-D5AD-DF79-F76F394C8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3316" y="2201943"/>
                <a:ext cx="595000" cy="45464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3FCDE6D-6CD8-4AE2-B14D-C392D4637AE9}"/>
                </a:ext>
              </a:extLst>
            </p:cNvPr>
            <p:cNvGrpSpPr/>
            <p:nvPr/>
          </p:nvGrpSpPr>
          <p:grpSpPr>
            <a:xfrm>
              <a:off x="5460107" y="1108732"/>
              <a:ext cx="3018012" cy="3580874"/>
              <a:chOff x="5640284" y="671978"/>
              <a:chExt cx="3018012" cy="358087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21A32CD-C4AD-E8C1-27D6-4A1108BFB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0284" y="671978"/>
                <a:ext cx="3018012" cy="3580874"/>
              </a:xfrm>
              <a:prstGeom prst="rect">
                <a:avLst/>
              </a:prstGeom>
            </p:spPr>
          </p:pic>
          <p:sp>
            <p:nvSpPr>
              <p:cNvPr id="17" name="Google Shape;1111;p63">
                <a:extLst>
                  <a:ext uri="{FF2B5EF4-FFF2-40B4-BE49-F238E27FC236}">
                    <a16:creationId xmlns:a16="http://schemas.microsoft.com/office/drawing/2014/main" id="{52A986B0-76ED-7091-5592-D1742F7CE30F}"/>
                  </a:ext>
                </a:extLst>
              </p:cNvPr>
              <p:cNvSpPr/>
              <p:nvPr/>
            </p:nvSpPr>
            <p:spPr>
              <a:xfrm>
                <a:off x="6552580" y="1675346"/>
                <a:ext cx="1780265" cy="825153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196CF27-3593-8518-06FF-13309586E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012200" y="3837634"/>
                <a:ext cx="415218" cy="415218"/>
              </a:xfrm>
              <a:prstGeom prst="rect">
                <a:avLst/>
              </a:prstGeom>
            </p:spPr>
          </p:pic>
        </p:grpSp>
      </p:grpSp>
      <p:sp>
        <p:nvSpPr>
          <p:cNvPr id="19" name="Google Shape;1113;p63">
            <a:extLst>
              <a:ext uri="{FF2B5EF4-FFF2-40B4-BE49-F238E27FC236}">
                <a16:creationId xmlns:a16="http://schemas.microsoft.com/office/drawing/2014/main" id="{A248E85F-9C87-FDF0-FF45-8BE246B3CFAF}"/>
              </a:ext>
            </a:extLst>
          </p:cNvPr>
          <p:cNvSpPr txBox="1"/>
          <p:nvPr/>
        </p:nvSpPr>
        <p:spPr>
          <a:xfrm>
            <a:off x="2411700" y="4487439"/>
            <a:ext cx="4557413" cy="65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</a:pPr>
            <a:endParaRPr lang="ko-KR" altLang="en-US" dirty="0">
              <a:solidFill>
                <a:schemeClr val="l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412F79-C66C-4490-B8BD-E2E6C29D7006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74D7B6-ECE2-4B5C-9099-55341A867E8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600" b="1" dirty="0">
                  <a:solidFill>
                    <a:srgbClr val="FFE75C"/>
                  </a:solidFill>
                </a:rPr>
                <a:t>AWS 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와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MariaDB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Connect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5" name="Google Shape;885;p45">
              <a:extLst>
                <a:ext uri="{FF2B5EF4-FFF2-40B4-BE49-F238E27FC236}">
                  <a16:creationId xmlns:a16="http://schemas.microsoft.com/office/drawing/2014/main" id="{E04F3174-1E50-4405-9451-E3A9337E2D99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en-US" altLang="ko-KR" b="1" dirty="0" err="1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Navicat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에서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AWS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에 있는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MariaDB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연결하기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13;p63">
            <a:extLst>
              <a:ext uri="{FF2B5EF4-FFF2-40B4-BE49-F238E27FC236}">
                <a16:creationId xmlns:a16="http://schemas.microsoft.com/office/drawing/2014/main" id="{1F2E4ACC-E117-F1E4-F834-695031A71FFF}"/>
              </a:ext>
            </a:extLst>
          </p:cNvPr>
          <p:cNvSpPr txBox="1"/>
          <p:nvPr/>
        </p:nvSpPr>
        <p:spPr>
          <a:xfrm>
            <a:off x="5370757" y="1742670"/>
            <a:ext cx="3354025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Databases 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클릭 후 </a:t>
            </a:r>
            <a:endParaRPr lang="en-US" altLang="ko-KR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-US" altLang="ko-KR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Test Connection 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누르고 </a:t>
            </a:r>
            <a:endParaRPr lang="en-US" altLang="ko-KR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-US" altLang="ko-KR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Connection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Successful 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이 뜨면 </a:t>
            </a:r>
            <a:r>
              <a:rPr lang="en-US" altLang="ko-KR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OK</a:t>
            </a:r>
            <a:endParaRPr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37486C-C028-4485-B173-2FF745A8B56B}"/>
              </a:ext>
            </a:extLst>
          </p:cNvPr>
          <p:cNvGrpSpPr/>
          <p:nvPr/>
        </p:nvGrpSpPr>
        <p:grpSpPr>
          <a:xfrm>
            <a:off x="1494196" y="1208491"/>
            <a:ext cx="3876561" cy="3645342"/>
            <a:chOff x="1494196" y="1208491"/>
            <a:chExt cx="3876561" cy="36453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3FF110-CF38-737D-68FE-E5FAB3ED8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4196" y="1208491"/>
              <a:ext cx="3077804" cy="364534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F85DD8-C2E8-6A0F-951A-C460F4454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763610" y="4381351"/>
              <a:ext cx="415218" cy="4152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9E3CCF-72AB-1634-9D0B-B00CD88B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3243" y="2067680"/>
              <a:ext cx="1597514" cy="10081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F42822-928E-92F3-030F-3290FE30A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444355" y="2427730"/>
              <a:ext cx="415218" cy="41521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756EB76-61A4-47CF-A8B2-22ACDE2001C2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EE9B4F-697B-4C16-A316-9410780F9402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600" b="1" dirty="0">
                  <a:solidFill>
                    <a:srgbClr val="FFE75C"/>
                  </a:solidFill>
                </a:rPr>
                <a:t>AWS 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와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MariaDB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Connect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1" name="Google Shape;885;p45">
              <a:extLst>
                <a:ext uri="{FF2B5EF4-FFF2-40B4-BE49-F238E27FC236}">
                  <a16:creationId xmlns:a16="http://schemas.microsoft.com/office/drawing/2014/main" id="{BAEF9288-BDB4-412F-9854-732F70F112B4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en-US" altLang="ko-KR" b="1" dirty="0" err="1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Navicat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에서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AWS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에 있는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MariaDB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연결하기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391;p39"/>
          <p:cNvSpPr txBox="1">
            <a:spLocks noGrp="1"/>
          </p:cNvSpPr>
          <p:nvPr/>
        </p:nvSpPr>
        <p:spPr>
          <a:xfrm>
            <a:off x="1444267" y="772830"/>
            <a:ext cx="4320540" cy="115214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defRPr/>
            </a:pPr>
            <a:r>
              <a:rPr kumimoji="0" lang="en-US" altLang="ko-KR" sz="3000" b="1" i="0" u="none" strike="noStrike" kern="0" cap="none" spc="0" normalizeH="0" baseline="0" dirty="0">
                <a:solidFill>
                  <a:schemeClr val="bg2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kumimoji="0" lang="en-US" altLang="ko-KR" sz="3000" b="1" i="0" u="none" strike="noStrike" kern="0" cap="none" spc="0" normalizeH="0" baseline="0" dirty="0">
                <a:solidFill>
                  <a:srgbClr val="47EFC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kumimoji="0" lang="en-US" altLang="ko-KR" sz="2800" b="1" i="0" u="none" strike="noStrike" kern="0" cap="none" spc="0" normalizeH="0" baseline="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0" cap="none" spc="0" normalizeH="0" baseline="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Language &amp; Tools</a:t>
            </a:r>
            <a:endParaRPr lang="en-US" altLang="ko-KR" sz="2800" dirty="0">
              <a:solidFill>
                <a:srgbClr val="47EFC5"/>
              </a:solidFill>
            </a:endParaRPr>
          </a:p>
        </p:txBody>
      </p:sp>
      <p:sp>
        <p:nvSpPr>
          <p:cNvPr id="2416" name="사각형: 둥근 모서리 2415"/>
          <p:cNvSpPr/>
          <p:nvPr/>
        </p:nvSpPr>
        <p:spPr>
          <a:xfrm>
            <a:off x="1560837" y="1981638"/>
            <a:ext cx="811258" cy="73809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prst="angle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9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12" name="그림 24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06381" y="2051581"/>
            <a:ext cx="520169" cy="520169"/>
          </a:xfrm>
          <a:prstGeom prst="rect">
            <a:avLst/>
          </a:prstGeom>
        </p:spPr>
      </p:pic>
      <p:sp>
        <p:nvSpPr>
          <p:cNvPr id="2427" name="사각형: 둥근 모서리 2426"/>
          <p:cNvSpPr/>
          <p:nvPr/>
        </p:nvSpPr>
        <p:spPr>
          <a:xfrm>
            <a:off x="2680606" y="1981638"/>
            <a:ext cx="811258" cy="73809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prst="angle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9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13" name="그림 24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7255" y="1981638"/>
            <a:ext cx="717961" cy="717961"/>
          </a:xfrm>
          <a:prstGeom prst="rect">
            <a:avLst/>
          </a:prstGeom>
        </p:spPr>
      </p:pic>
      <p:sp>
        <p:nvSpPr>
          <p:cNvPr id="2428" name="TextBox 2427"/>
          <p:cNvSpPr txBox="1"/>
          <p:nvPr/>
        </p:nvSpPr>
        <p:spPr>
          <a:xfrm>
            <a:off x="1444267" y="3097561"/>
            <a:ext cx="2739737" cy="520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 err="1">
                <a:solidFill>
                  <a:schemeClr val="bg2"/>
                </a:solidFill>
              </a:rPr>
              <a:t>DataBase</a:t>
            </a:r>
            <a:endParaRPr lang="en-US" altLang="ko-KR" sz="2800" b="1" dirty="0">
              <a:solidFill>
                <a:schemeClr val="bg2"/>
              </a:solidFill>
            </a:endParaRPr>
          </a:p>
        </p:txBody>
      </p:sp>
      <p:sp>
        <p:nvSpPr>
          <p:cNvPr id="2429" name="사각형: 둥근 모서리 2428"/>
          <p:cNvSpPr/>
          <p:nvPr/>
        </p:nvSpPr>
        <p:spPr>
          <a:xfrm>
            <a:off x="1560837" y="3826093"/>
            <a:ext cx="811258" cy="73809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prst="angle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9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30" name="사각형: 둥근 모서리 2429"/>
          <p:cNvSpPr/>
          <p:nvPr/>
        </p:nvSpPr>
        <p:spPr>
          <a:xfrm>
            <a:off x="2680606" y="3826093"/>
            <a:ext cx="811258" cy="73809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prst="angle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9"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15" name="그림 24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35356" y="3964029"/>
            <a:ext cx="462220" cy="462220"/>
          </a:xfrm>
          <a:prstGeom prst="rect">
            <a:avLst/>
          </a:prstGeom>
        </p:spPr>
      </p:pic>
      <p:pic>
        <p:nvPicPr>
          <p:cNvPr id="2414" name="그림 24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727255" y="3787514"/>
            <a:ext cx="717961" cy="717961"/>
          </a:xfrm>
          <a:prstGeom prst="rect">
            <a:avLst/>
          </a:prstGeom>
        </p:spPr>
      </p:pic>
      <p:sp>
        <p:nvSpPr>
          <p:cNvPr id="2431" name="사각형: 둥근 모서리 2430"/>
          <p:cNvSpPr/>
          <p:nvPr/>
        </p:nvSpPr>
        <p:spPr>
          <a:xfrm>
            <a:off x="4283960" y="3795920"/>
            <a:ext cx="811258" cy="73809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/>
          </a:scene3d>
          <a:sp3d>
            <a:bevelT prst="angle"/>
          </a:sp3d>
          <a:extLst>
            <a:ext uri="49926C4B-DF97-48ae-9DD6-E73424213832">
              <hp:hncExtEffects xmlns="" xmlns:c="http://schemas.openxmlformats.org/drawingml/2006/chart" xmlns:dgm="http://schemas.openxmlformats.org/drawingml/2006/diagram" xmlns:dsp="http://schemas.microsoft.com/office/drawing/2008/diagram" xmlns:hp="http://schemas.haansoft.com/office/presentation/8.0">
                <hd:hncFillOverlay xmlns:hd="http://schemas.haansoft.com/office/drawingml/8.0" r:id="rId3"/>
              </hp:hncExtEffects>
            </a:ext>
          </a:ex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9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32" name="TextBox 2431"/>
          <p:cNvSpPr txBox="1"/>
          <p:nvPr/>
        </p:nvSpPr>
        <p:spPr>
          <a:xfrm>
            <a:off x="4067930" y="3075820"/>
            <a:ext cx="2880360" cy="520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bg2"/>
                </a:solidFill>
              </a:rPr>
              <a:t>Server</a:t>
            </a:r>
          </a:p>
        </p:txBody>
      </p:sp>
      <p:pic>
        <p:nvPicPr>
          <p:cNvPr id="2411" name="그림 24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354049" y="3872953"/>
            <a:ext cx="671080" cy="4977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8B93E1-CEC4-B856-7B7C-AD858A34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96" y="1188763"/>
            <a:ext cx="3190963" cy="3646800"/>
          </a:xfrm>
          <a:prstGeom prst="rect">
            <a:avLst/>
          </a:prstGeom>
        </p:spPr>
      </p:pic>
      <p:sp>
        <p:nvSpPr>
          <p:cNvPr id="5" name="Google Shape;1111;p63">
            <a:extLst>
              <a:ext uri="{FF2B5EF4-FFF2-40B4-BE49-F238E27FC236}">
                <a16:creationId xmlns:a16="http://schemas.microsoft.com/office/drawing/2014/main" id="{8D5D1B5A-6838-7E80-F570-AD7C60D1582E}"/>
              </a:ext>
            </a:extLst>
          </p:cNvPr>
          <p:cNvSpPr/>
          <p:nvPr/>
        </p:nvSpPr>
        <p:spPr>
          <a:xfrm>
            <a:off x="1462192" y="1533438"/>
            <a:ext cx="1368023" cy="1929473"/>
          </a:xfrm>
          <a:prstGeom prst="frame">
            <a:avLst>
              <a:gd name="adj1" fmla="val 3151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3;p63">
            <a:extLst>
              <a:ext uri="{FF2B5EF4-FFF2-40B4-BE49-F238E27FC236}">
                <a16:creationId xmlns:a16="http://schemas.microsoft.com/office/drawing/2014/main" id="{A9F6E79D-3D86-45DD-8D00-7C040FC9B0F3}"/>
              </a:ext>
            </a:extLst>
          </p:cNvPr>
          <p:cNvSpPr txBox="1"/>
          <p:nvPr/>
        </p:nvSpPr>
        <p:spPr>
          <a:xfrm>
            <a:off x="5370757" y="1742670"/>
            <a:ext cx="3354025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데이터 베이스 수동 입력 후</a:t>
            </a:r>
            <a:endParaRPr lang="en-US" altLang="ko-KR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서버파일과 연결된 걸 확인</a:t>
            </a:r>
            <a:r>
              <a:rPr lang="en-US" altLang="ko-KR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가능</a:t>
            </a:r>
            <a:endParaRPr lang="en-US" altLang="ko-KR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1AC7925-085D-4995-8BF3-BC31109E14B0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0F4BC-F8CC-4E91-A6A1-E51361160CB3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600" b="1" dirty="0">
                  <a:solidFill>
                    <a:srgbClr val="FFE75C"/>
                  </a:solidFill>
                </a:rPr>
                <a:t>AWS 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와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MariaDB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 </a:t>
              </a:r>
              <a:r>
                <a:rPr lang="en-US" altLang="ko-KR" sz="2600" b="1" dirty="0">
                  <a:solidFill>
                    <a:srgbClr val="FFE75C"/>
                  </a:solidFill>
                </a:rPr>
                <a:t>Connect</a:t>
              </a:r>
              <a:endParaRPr lang="ko-KR" altLang="en-US" sz="2600" b="1" dirty="0">
                <a:solidFill>
                  <a:srgbClr val="FFE75C"/>
                </a:solidFill>
              </a:endParaRPr>
            </a:p>
          </p:txBody>
        </p:sp>
        <p:sp>
          <p:nvSpPr>
            <p:cNvPr id="14" name="Google Shape;885;p45">
              <a:extLst>
                <a:ext uri="{FF2B5EF4-FFF2-40B4-BE49-F238E27FC236}">
                  <a16:creationId xmlns:a16="http://schemas.microsoft.com/office/drawing/2014/main" id="{50D92934-6213-4A34-955C-D7A80EA06C9B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✔ </a:t>
              </a:r>
              <a:r>
                <a:rPr lang="en-US" altLang="ko-KR" b="1" dirty="0" err="1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Navicat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 에서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AWS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에 있는 </a:t>
              </a:r>
              <a:r>
                <a:rPr lang="en-US" altLang="ko-KR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MariaDB </a:t>
              </a:r>
              <a:r>
                <a:rPr lang="ko-KR" altLang="en-US" b="1" dirty="0">
                  <a:solidFill>
                    <a:schemeClr val="lt2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연결하기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6DB257-8013-4D73-BB3A-AADC73FE4078}"/>
              </a:ext>
            </a:extLst>
          </p:cNvPr>
          <p:cNvGrpSpPr/>
          <p:nvPr/>
        </p:nvGrpSpPr>
        <p:grpSpPr>
          <a:xfrm>
            <a:off x="3728320" y="1923660"/>
            <a:ext cx="4975359" cy="2808390"/>
            <a:chOff x="3722591" y="1249276"/>
            <a:chExt cx="4975359" cy="28083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FD0483-2BA9-117E-CE6A-26D3325C1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2591" y="1249276"/>
              <a:ext cx="4975359" cy="2808390"/>
            </a:xfrm>
            <a:prstGeom prst="rect">
              <a:avLst/>
            </a:prstGeom>
          </p:spPr>
        </p:pic>
        <p:sp>
          <p:nvSpPr>
            <p:cNvPr id="5" name="Google Shape;1111;p63">
              <a:extLst>
                <a:ext uri="{FF2B5EF4-FFF2-40B4-BE49-F238E27FC236}">
                  <a16:creationId xmlns:a16="http://schemas.microsoft.com/office/drawing/2014/main" id="{853C7CE4-32BC-8988-B01E-CCD36EB8C758}"/>
                </a:ext>
              </a:extLst>
            </p:cNvPr>
            <p:cNvSpPr/>
            <p:nvPr/>
          </p:nvSpPr>
          <p:spPr>
            <a:xfrm>
              <a:off x="4219280" y="1753346"/>
              <a:ext cx="432060" cy="144020"/>
            </a:xfrm>
            <a:prstGeom prst="frame">
              <a:avLst>
                <a:gd name="adj1" fmla="val 5190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1;p63">
              <a:extLst>
                <a:ext uri="{FF2B5EF4-FFF2-40B4-BE49-F238E27FC236}">
                  <a16:creationId xmlns:a16="http://schemas.microsoft.com/office/drawing/2014/main" id="{3A84263F-826C-21ED-0AD7-F2FB51BDD6D8}"/>
                </a:ext>
              </a:extLst>
            </p:cNvPr>
            <p:cNvSpPr/>
            <p:nvPr/>
          </p:nvSpPr>
          <p:spPr>
            <a:xfrm>
              <a:off x="4075260" y="1463125"/>
              <a:ext cx="792110" cy="144020"/>
            </a:xfrm>
            <a:prstGeom prst="frame">
              <a:avLst>
                <a:gd name="adj1" fmla="val 5190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895EFEA-9506-7FA0-4BAF-90B20332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06" y="1214318"/>
            <a:ext cx="2778886" cy="3517732"/>
          </a:xfrm>
          <a:prstGeom prst="rect">
            <a:avLst/>
          </a:prstGeom>
        </p:spPr>
      </p:pic>
      <p:cxnSp>
        <p:nvCxnSpPr>
          <p:cNvPr id="9" name="Google Shape;1101;p62">
            <a:extLst>
              <a:ext uri="{FF2B5EF4-FFF2-40B4-BE49-F238E27FC236}">
                <a16:creationId xmlns:a16="http://schemas.microsoft.com/office/drawing/2014/main" id="{D64F8F1E-360A-7B78-51BF-7826A2BE3FA7}"/>
              </a:ext>
            </a:extLst>
          </p:cNvPr>
          <p:cNvCxnSpPr>
            <a:cxnSpLocks/>
          </p:cNvCxnSpPr>
          <p:nvPr/>
        </p:nvCxnSpPr>
        <p:spPr>
          <a:xfrm flipV="1">
            <a:off x="2158418" y="2293286"/>
            <a:ext cx="1981522" cy="2111665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111;p63">
            <a:extLst>
              <a:ext uri="{FF2B5EF4-FFF2-40B4-BE49-F238E27FC236}">
                <a16:creationId xmlns:a16="http://schemas.microsoft.com/office/drawing/2014/main" id="{138A3778-8627-1626-E6FF-8BBF7A23A35C}"/>
              </a:ext>
            </a:extLst>
          </p:cNvPr>
          <p:cNvSpPr/>
          <p:nvPr/>
        </p:nvSpPr>
        <p:spPr>
          <a:xfrm>
            <a:off x="1806397" y="4361136"/>
            <a:ext cx="390475" cy="360050"/>
          </a:xfrm>
          <a:prstGeom prst="frame">
            <a:avLst>
              <a:gd name="adj1" fmla="val 9858"/>
            </a:avLst>
          </a:pr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13;p63">
            <a:extLst>
              <a:ext uri="{FF2B5EF4-FFF2-40B4-BE49-F238E27FC236}">
                <a16:creationId xmlns:a16="http://schemas.microsoft.com/office/drawing/2014/main" id="{284CA938-5D12-A8EF-D109-297C5E16A153}"/>
              </a:ext>
            </a:extLst>
          </p:cNvPr>
          <p:cNvSpPr txBox="1"/>
          <p:nvPr/>
        </p:nvSpPr>
        <p:spPr>
          <a:xfrm>
            <a:off x="3635870" y="757661"/>
            <a:ext cx="5227750" cy="139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카카오 스킬이 들어간 </a:t>
            </a:r>
            <a:r>
              <a:rPr lang="en-US" altLang="ko-KR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app.py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파일을 </a:t>
            </a:r>
            <a:r>
              <a:rPr lang="en-US" altLang="ko-KR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AWS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서버에 옮긴 후</a:t>
            </a:r>
            <a:endParaRPr lang="en-US" altLang="ko-KR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폴더주소창에서 </a:t>
            </a:r>
            <a:r>
              <a:rPr lang="en-US" altLang="ko-KR" b="1" dirty="0" err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cmd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실행 </a:t>
            </a:r>
            <a:endParaRPr lang="en-US" altLang="ko-KR"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285750" lvl="0" indent="-26035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-US" altLang="ko-KR" b="1" dirty="0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Python app.py</a:t>
            </a:r>
            <a:r>
              <a:rPr lang="en-US" altLang="ko-KR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실행</a:t>
            </a:r>
            <a:endParaRPr b="1" dirty="0">
              <a:solidFill>
                <a:schemeClr val="accen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82A9C7-46A6-4BE0-84B2-1A96C8A734CE}"/>
              </a:ext>
            </a:extLst>
          </p:cNvPr>
          <p:cNvGrpSpPr/>
          <p:nvPr/>
        </p:nvGrpSpPr>
        <p:grpSpPr>
          <a:xfrm>
            <a:off x="755469" y="326517"/>
            <a:ext cx="7867963" cy="817416"/>
            <a:chOff x="755469" y="326517"/>
            <a:chExt cx="7867963" cy="8174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840FE8-688E-4583-8083-2CE6E28EAFC1}"/>
                </a:ext>
              </a:extLst>
            </p:cNvPr>
            <p:cNvSpPr txBox="1"/>
            <p:nvPr/>
          </p:nvSpPr>
          <p:spPr>
            <a:xfrm>
              <a:off x="755522" y="326517"/>
              <a:ext cx="5976778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600" b="1" dirty="0">
                  <a:solidFill>
                    <a:srgbClr val="FFE75C"/>
                  </a:solidFill>
                </a:rPr>
                <a:t>AWS </a:t>
              </a:r>
              <a:r>
                <a:rPr lang="ko-KR" altLang="en-US" sz="2600" b="1" dirty="0">
                  <a:solidFill>
                    <a:srgbClr val="FFE75C"/>
                  </a:solidFill>
                </a:rPr>
                <a:t>에서 카카오서버 파일 실행</a:t>
              </a:r>
            </a:p>
          </p:txBody>
        </p:sp>
        <p:sp>
          <p:nvSpPr>
            <p:cNvPr id="16" name="Google Shape;885;p45">
              <a:extLst>
                <a:ext uri="{FF2B5EF4-FFF2-40B4-BE49-F238E27FC236}">
                  <a16:creationId xmlns:a16="http://schemas.microsoft.com/office/drawing/2014/main" id="{C15EEBB4-7532-4AAB-B474-7A898C1FAC46}"/>
                </a:ext>
              </a:extLst>
            </p:cNvPr>
            <p:cNvSpPr txBox="1"/>
            <p:nvPr/>
          </p:nvSpPr>
          <p:spPr>
            <a:xfrm>
              <a:off x="755469" y="743854"/>
              <a:ext cx="7867963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endParaRPr lang="ko-KR" altLang="en-US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34B13A-642B-48F5-9C00-3041369E1403}"/>
              </a:ext>
            </a:extLst>
          </p:cNvPr>
          <p:cNvGrpSpPr/>
          <p:nvPr/>
        </p:nvGrpSpPr>
        <p:grpSpPr>
          <a:xfrm>
            <a:off x="755522" y="613107"/>
            <a:ext cx="7189667" cy="4201949"/>
            <a:chOff x="755522" y="613107"/>
            <a:chExt cx="7189667" cy="420194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E7F1E-9809-980F-6034-72E634D59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820326" y="613107"/>
              <a:ext cx="3124863" cy="224668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CFBD44-81C6-1A7B-EB4F-9E1F1AACC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747940" y="2975449"/>
              <a:ext cx="3648120" cy="1839607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60B4864-7845-4145-BF08-168EDF19A135}"/>
                </a:ext>
              </a:extLst>
            </p:cNvPr>
            <p:cNvGrpSpPr/>
            <p:nvPr/>
          </p:nvGrpSpPr>
          <p:grpSpPr>
            <a:xfrm>
              <a:off x="755522" y="932204"/>
              <a:ext cx="3645729" cy="1909174"/>
              <a:chOff x="494211" y="554778"/>
              <a:chExt cx="3960550" cy="2197906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4DCD93F-FE0F-5DB6-77B6-A9349D4D3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211" y="554778"/>
                <a:ext cx="3960550" cy="2197906"/>
              </a:xfrm>
              <a:prstGeom prst="rect">
                <a:avLst/>
              </a:prstGeom>
            </p:spPr>
          </p:pic>
          <p:sp>
            <p:nvSpPr>
              <p:cNvPr id="14" name="Google Shape;1111;p63">
                <a:extLst>
                  <a:ext uri="{FF2B5EF4-FFF2-40B4-BE49-F238E27FC236}">
                    <a16:creationId xmlns:a16="http://schemas.microsoft.com/office/drawing/2014/main" id="{6DDDA3FD-E98B-212B-D439-A4BAE92FDFE7}"/>
                  </a:ext>
                </a:extLst>
              </p:cNvPr>
              <p:cNvSpPr/>
              <p:nvPr/>
            </p:nvSpPr>
            <p:spPr>
              <a:xfrm>
                <a:off x="937249" y="987530"/>
                <a:ext cx="394301" cy="14402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07D160D-9031-C6A8-4F71-D9B2683A5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203810" y="1707630"/>
                <a:ext cx="288040" cy="288040"/>
              </a:xfrm>
              <a:prstGeom prst="rect">
                <a:avLst/>
              </a:prstGeom>
            </p:spPr>
          </p:pic>
        </p:grpSp>
        <p:cxnSp>
          <p:nvCxnSpPr>
            <p:cNvPr id="16" name="Google Shape;1101;p62">
              <a:extLst>
                <a:ext uri="{FF2B5EF4-FFF2-40B4-BE49-F238E27FC236}">
                  <a16:creationId xmlns:a16="http://schemas.microsoft.com/office/drawing/2014/main" id="{2A8C303D-7EBC-DEE7-213F-1CB99C2AEA64}"/>
                </a:ext>
              </a:extLst>
            </p:cNvPr>
            <p:cNvCxnSpPr>
              <a:cxnSpLocks/>
            </p:cNvCxnSpPr>
            <p:nvPr/>
          </p:nvCxnSpPr>
          <p:spPr>
            <a:xfrm>
              <a:off x="3347830" y="2211700"/>
              <a:ext cx="396081" cy="93613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101;p62">
              <a:extLst>
                <a:ext uri="{FF2B5EF4-FFF2-40B4-BE49-F238E27FC236}">
                  <a16:creationId xmlns:a16="http://schemas.microsoft.com/office/drawing/2014/main" id="{F800621F-59F3-56C9-6D80-05CDD56E7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8592" y="2058709"/>
              <a:ext cx="360050" cy="1017112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3AE5C8-E7CB-474A-9FFE-377C381A4423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 err="1">
                <a:solidFill>
                  <a:srgbClr val="FFE75C"/>
                </a:solidFill>
              </a:rPr>
              <a:t>웰컴</a:t>
            </a:r>
            <a:r>
              <a:rPr lang="ko-KR" altLang="en-US" sz="2600" b="1" dirty="0">
                <a:solidFill>
                  <a:srgbClr val="FFE75C"/>
                </a:solidFill>
              </a:rPr>
              <a:t> 블록 생성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0AEEAA-AA40-49F3-AEF8-CE39F540AA09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버튼 기능에 블록 연결하기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1AAD50-C072-4864-8DF1-AF3F36DFFC40}"/>
              </a:ext>
            </a:extLst>
          </p:cNvPr>
          <p:cNvGrpSpPr/>
          <p:nvPr/>
        </p:nvGrpSpPr>
        <p:grpSpPr>
          <a:xfrm>
            <a:off x="582250" y="915520"/>
            <a:ext cx="7979500" cy="3775478"/>
            <a:chOff x="697070" y="915520"/>
            <a:chExt cx="7979500" cy="37754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15A15C-3FB7-967C-AF69-575E00F30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97070" y="915520"/>
              <a:ext cx="3874930" cy="3775478"/>
            </a:xfrm>
            <a:prstGeom prst="rect">
              <a:avLst/>
            </a:prstGeom>
          </p:spPr>
        </p:pic>
        <p:sp>
          <p:nvSpPr>
            <p:cNvPr id="8" name="Google Shape;1111;p63">
              <a:extLst>
                <a:ext uri="{FF2B5EF4-FFF2-40B4-BE49-F238E27FC236}">
                  <a16:creationId xmlns:a16="http://schemas.microsoft.com/office/drawing/2014/main" id="{6FA6D863-694A-8381-71B3-5DFA726D533D}"/>
                </a:ext>
              </a:extLst>
            </p:cNvPr>
            <p:cNvSpPr/>
            <p:nvPr/>
          </p:nvSpPr>
          <p:spPr>
            <a:xfrm>
              <a:off x="2339690" y="2787780"/>
              <a:ext cx="2160300" cy="360050"/>
            </a:xfrm>
            <a:prstGeom prst="frame">
              <a:avLst>
                <a:gd name="adj1" fmla="val 5190"/>
              </a:avLst>
            </a:prstGeom>
            <a:solidFill>
              <a:schemeClr val="tx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78333" y="915520"/>
              <a:ext cx="3798237" cy="3775478"/>
            </a:xfrm>
            <a:prstGeom prst="rect">
              <a:avLst/>
            </a:prstGeom>
          </p:spPr>
        </p:pic>
        <p:cxnSp>
          <p:nvCxnSpPr>
            <p:cNvPr id="7" name="Google Shape;1101;p62">
              <a:extLst>
                <a:ext uri="{FF2B5EF4-FFF2-40B4-BE49-F238E27FC236}">
                  <a16:creationId xmlns:a16="http://schemas.microsoft.com/office/drawing/2014/main" id="{51327BE7-DD32-91CC-5F32-1B9E3EF211E0}"/>
                </a:ext>
              </a:extLst>
            </p:cNvPr>
            <p:cNvCxnSpPr>
              <a:cxnSpLocks/>
            </p:cNvCxnSpPr>
            <p:nvPr/>
          </p:nvCxnSpPr>
          <p:spPr>
            <a:xfrm>
              <a:off x="4499990" y="2980700"/>
              <a:ext cx="576080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097B9AC-0475-03F2-481E-638B8143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0" y="1000525"/>
            <a:ext cx="4801690" cy="3155445"/>
          </a:xfrm>
          <a:prstGeom prst="rect">
            <a:avLst/>
          </a:prstGeom>
        </p:spPr>
      </p:pic>
      <p:sp>
        <p:nvSpPr>
          <p:cNvPr id="11" name="Google Shape;1111;p63">
            <a:extLst>
              <a:ext uri="{FF2B5EF4-FFF2-40B4-BE49-F238E27FC236}">
                <a16:creationId xmlns:a16="http://schemas.microsoft.com/office/drawing/2014/main" id="{3C65B0F3-A750-3D44-F61C-14C1FE81AB0C}"/>
              </a:ext>
            </a:extLst>
          </p:cNvPr>
          <p:cNvSpPr/>
          <p:nvPr/>
        </p:nvSpPr>
        <p:spPr>
          <a:xfrm>
            <a:off x="1187530" y="1203560"/>
            <a:ext cx="1368190" cy="216030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11;p63">
            <a:extLst>
              <a:ext uri="{FF2B5EF4-FFF2-40B4-BE49-F238E27FC236}">
                <a16:creationId xmlns:a16="http://schemas.microsoft.com/office/drawing/2014/main" id="{17EFC393-9501-F2E4-6AB8-5765F6F7CE45}"/>
              </a:ext>
            </a:extLst>
          </p:cNvPr>
          <p:cNvSpPr/>
          <p:nvPr/>
        </p:nvSpPr>
        <p:spPr>
          <a:xfrm>
            <a:off x="1167180" y="1460642"/>
            <a:ext cx="3836880" cy="1399148"/>
          </a:xfrm>
          <a:prstGeom prst="frame">
            <a:avLst>
              <a:gd name="adj1" fmla="val 1737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1;p63">
            <a:extLst>
              <a:ext uri="{FF2B5EF4-FFF2-40B4-BE49-F238E27FC236}">
                <a16:creationId xmlns:a16="http://schemas.microsoft.com/office/drawing/2014/main" id="{A7F5E87F-56CE-FB3D-CF64-952DF3BCF179}"/>
              </a:ext>
            </a:extLst>
          </p:cNvPr>
          <p:cNvSpPr/>
          <p:nvPr/>
        </p:nvSpPr>
        <p:spPr>
          <a:xfrm>
            <a:off x="3491850" y="2962758"/>
            <a:ext cx="720100" cy="185072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1;p63">
            <a:extLst>
              <a:ext uri="{FF2B5EF4-FFF2-40B4-BE49-F238E27FC236}">
                <a16:creationId xmlns:a16="http://schemas.microsoft.com/office/drawing/2014/main" id="{2C01DEF9-94D0-D05B-2ADF-01D97D92948E}"/>
              </a:ext>
            </a:extLst>
          </p:cNvPr>
          <p:cNvSpPr/>
          <p:nvPr/>
        </p:nvSpPr>
        <p:spPr>
          <a:xfrm>
            <a:off x="1176470" y="3592200"/>
            <a:ext cx="1595280" cy="491760"/>
          </a:xfrm>
          <a:prstGeom prst="frame">
            <a:avLst>
              <a:gd name="adj1" fmla="val 1316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48F44C-0C6B-06B6-6BC8-64F89F54C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460" y="1131550"/>
            <a:ext cx="185072" cy="185072"/>
          </a:xfrm>
          <a:prstGeom prst="rect">
            <a:avLst/>
          </a:prstGeom>
        </p:spPr>
      </p:pic>
      <p:sp>
        <p:nvSpPr>
          <p:cNvPr id="17" name="Google Shape;1133;p64">
            <a:extLst>
              <a:ext uri="{FF2B5EF4-FFF2-40B4-BE49-F238E27FC236}">
                <a16:creationId xmlns:a16="http://schemas.microsoft.com/office/drawing/2014/main" id="{CB3E448A-E9CF-675F-2EB4-AE42A130B61D}"/>
              </a:ext>
            </a:extLst>
          </p:cNvPr>
          <p:cNvSpPr txBox="1"/>
          <p:nvPr/>
        </p:nvSpPr>
        <p:spPr>
          <a:xfrm>
            <a:off x="887500" y="915520"/>
            <a:ext cx="303641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sz="1200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+</a:t>
            </a:r>
            <a:r>
              <a:rPr lang="ko-KR" altLang="en-US" sz="1200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시나리오 클릭 후 안에 블록 추가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959BC03-B003-983C-2276-8641F7C8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60" y="1203560"/>
            <a:ext cx="6087585" cy="2793314"/>
          </a:xfrm>
          <a:prstGeom prst="rect">
            <a:avLst/>
          </a:prstGeom>
        </p:spPr>
      </p:pic>
      <p:sp>
        <p:nvSpPr>
          <p:cNvPr id="20" name="Google Shape;1111;p63">
            <a:extLst>
              <a:ext uri="{FF2B5EF4-FFF2-40B4-BE49-F238E27FC236}">
                <a16:creationId xmlns:a16="http://schemas.microsoft.com/office/drawing/2014/main" id="{720066AD-E68F-DC5C-CFB3-F90DE8DE0876}"/>
              </a:ext>
            </a:extLst>
          </p:cNvPr>
          <p:cNvSpPr/>
          <p:nvPr/>
        </p:nvSpPr>
        <p:spPr>
          <a:xfrm>
            <a:off x="2927760" y="2046066"/>
            <a:ext cx="654085" cy="309654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1;p63">
            <a:extLst>
              <a:ext uri="{FF2B5EF4-FFF2-40B4-BE49-F238E27FC236}">
                <a16:creationId xmlns:a16="http://schemas.microsoft.com/office/drawing/2014/main" id="{F2DE6257-AD1F-4364-D476-07E56C06373F}"/>
              </a:ext>
            </a:extLst>
          </p:cNvPr>
          <p:cNvSpPr/>
          <p:nvPr/>
        </p:nvSpPr>
        <p:spPr>
          <a:xfrm>
            <a:off x="4505985" y="1398266"/>
            <a:ext cx="1368190" cy="237354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1;p63">
            <a:extLst>
              <a:ext uri="{FF2B5EF4-FFF2-40B4-BE49-F238E27FC236}">
                <a16:creationId xmlns:a16="http://schemas.microsoft.com/office/drawing/2014/main" id="{F8A25609-F35D-530F-CA66-EEDBFD1AD5F0}"/>
              </a:ext>
            </a:extLst>
          </p:cNvPr>
          <p:cNvSpPr/>
          <p:nvPr/>
        </p:nvSpPr>
        <p:spPr>
          <a:xfrm>
            <a:off x="4451960" y="2118076"/>
            <a:ext cx="1848280" cy="309654"/>
          </a:xfrm>
          <a:prstGeom prst="frame">
            <a:avLst>
              <a:gd name="adj1" fmla="val 5190"/>
            </a:avLst>
          </a:prstGeom>
          <a:solidFill>
            <a:schemeClr val="tx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62;p51">
            <a:extLst>
              <a:ext uri="{FF2B5EF4-FFF2-40B4-BE49-F238E27FC236}">
                <a16:creationId xmlns:a16="http://schemas.microsoft.com/office/drawing/2014/main" id="{2F1DEA6A-6466-F7E3-B630-64EB08F07D9D}"/>
              </a:ext>
            </a:extLst>
          </p:cNvPr>
          <p:cNvSpPr/>
          <p:nvPr/>
        </p:nvSpPr>
        <p:spPr>
          <a:xfrm>
            <a:off x="5900230" y="1832800"/>
            <a:ext cx="387000" cy="3789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bg2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33;p64">
            <a:extLst>
              <a:ext uri="{FF2B5EF4-FFF2-40B4-BE49-F238E27FC236}">
                <a16:creationId xmlns:a16="http://schemas.microsoft.com/office/drawing/2014/main" id="{7D4C6D25-554E-3FC1-8B04-300B5775063F}"/>
              </a:ext>
            </a:extLst>
          </p:cNvPr>
          <p:cNvSpPr txBox="1"/>
          <p:nvPr/>
        </p:nvSpPr>
        <p:spPr>
          <a:xfrm>
            <a:off x="1289550" y="4299990"/>
            <a:ext cx="6564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- 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스킬에서 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URL 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주소는 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AWS EC2 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퍼블릭 주소를 복사해서 사용한다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.</a:t>
            </a:r>
          </a:p>
          <a:p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-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단 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뒤에 </a:t>
            </a:r>
            <a:r>
              <a:rPr lang="en-US" altLang="ko-KR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api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/</a:t>
            </a:r>
            <a:r>
              <a:rPr lang="ko-KR" altLang="en-US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스킬명</a:t>
            </a:r>
            <a:r>
              <a:rPr lang="ko-KR" altLang="en-US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 을 써줘야 한다</a:t>
            </a:r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.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E3261F-FCAB-4B7D-967A-499E3B0848D1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공원 시나리오</a:t>
            </a:r>
            <a:r>
              <a:rPr lang="en-US" altLang="ko-KR" sz="2600" b="1" dirty="0">
                <a:solidFill>
                  <a:srgbClr val="FFE75C"/>
                </a:solidFill>
              </a:rPr>
              <a:t> / </a:t>
            </a:r>
            <a:r>
              <a:rPr lang="ko-KR" altLang="en-US" sz="2600" b="1" dirty="0">
                <a:solidFill>
                  <a:srgbClr val="FFE75C"/>
                </a:solidFill>
              </a:rPr>
              <a:t>블록 </a:t>
            </a:r>
            <a:r>
              <a:rPr lang="en-US" altLang="ko-KR" sz="2600" b="1" dirty="0">
                <a:solidFill>
                  <a:srgbClr val="FFE75C"/>
                </a:solidFill>
              </a:rPr>
              <a:t>/ </a:t>
            </a:r>
            <a:r>
              <a:rPr lang="ko-KR" altLang="en-US" sz="2600" b="1" dirty="0">
                <a:solidFill>
                  <a:srgbClr val="FFE75C"/>
                </a:solidFill>
              </a:rPr>
              <a:t>스킬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7" grpId="0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65" y="1419606"/>
            <a:ext cx="8345071" cy="26643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95313" y="1082992"/>
            <a:ext cx="673227" cy="673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A5D27-6E12-4014-814A-25576A5A11FD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블록 </a:t>
            </a:r>
            <a:r>
              <a:rPr lang="en-US" altLang="ko-KR" sz="2600" b="1" dirty="0">
                <a:solidFill>
                  <a:srgbClr val="FFE75C"/>
                </a:solidFill>
              </a:rPr>
              <a:t>/ </a:t>
            </a:r>
            <a:r>
              <a:rPr lang="ko-KR" altLang="en-US" sz="2600" b="1" dirty="0">
                <a:solidFill>
                  <a:srgbClr val="FFE75C"/>
                </a:solidFill>
              </a:rPr>
              <a:t>스킬 작업 완료 후 배포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D0C706-49A8-4961-9CA7-E445F9DFB079}"/>
              </a:ext>
            </a:extLst>
          </p:cNvPr>
          <p:cNvGrpSpPr/>
          <p:nvPr/>
        </p:nvGrpSpPr>
        <p:grpSpPr>
          <a:xfrm>
            <a:off x="1234496" y="724802"/>
            <a:ext cx="6675009" cy="3983349"/>
            <a:chOff x="1234496" y="724802"/>
            <a:chExt cx="6675009" cy="39833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4496" y="818960"/>
              <a:ext cx="3722660" cy="3823777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3DACAFF-6681-4C51-AF90-FF68D5E37902}"/>
                </a:ext>
              </a:extLst>
            </p:cNvPr>
            <p:cNvGrpSpPr/>
            <p:nvPr/>
          </p:nvGrpSpPr>
          <p:grpSpPr>
            <a:xfrm>
              <a:off x="5710745" y="724802"/>
              <a:ext cx="2198760" cy="3983349"/>
              <a:chOff x="5699540" y="388651"/>
              <a:chExt cx="2198760" cy="3983349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4"/>
              <a:srcRect t="4088"/>
              <a:stretch/>
            </p:blipFill>
            <p:spPr>
              <a:xfrm>
                <a:off x="5738030" y="664742"/>
                <a:ext cx="2160270" cy="3431165"/>
              </a:xfrm>
              <a:prstGeom prst="rect">
                <a:avLst/>
              </a:prstGeom>
            </p:spPr>
          </p:pic>
          <p:sp>
            <p:nvSpPr>
              <p:cNvPr id="5" name="Google Shape;3428;p73"/>
              <p:cNvSpPr/>
              <p:nvPr/>
            </p:nvSpPr>
            <p:spPr>
              <a:xfrm>
                <a:off x="5699540" y="388651"/>
                <a:ext cx="2198760" cy="398334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ACCAEA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dirty="0">
                  <a:solidFill>
                    <a:srgbClr val="8197AF"/>
                  </a:solidFill>
                </a:endParaRPr>
              </a:p>
            </p:txBody>
          </p:sp>
        </p:grpSp>
        <p:cxnSp>
          <p:nvCxnSpPr>
            <p:cNvPr id="7" name="Google Shape;1101;p62">
              <a:extLst>
                <a:ext uri="{FF2B5EF4-FFF2-40B4-BE49-F238E27FC236}">
                  <a16:creationId xmlns:a16="http://schemas.microsoft.com/office/drawing/2014/main" id="{3BCD05B6-8085-0A09-2960-5ED6459012CD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56" y="2571750"/>
              <a:ext cx="756105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C2F39D-EFEB-4FFA-98D2-4FFA4D930636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공원 스킬 코드</a:t>
            </a:r>
            <a:r>
              <a:rPr lang="en-US" altLang="ko-KR" sz="2600" b="1" dirty="0">
                <a:solidFill>
                  <a:srgbClr val="FFE75C"/>
                </a:solidFill>
              </a:rPr>
              <a:t> / </a:t>
            </a:r>
            <a:r>
              <a:rPr lang="ko-KR" altLang="en-US" sz="2600" b="1" dirty="0">
                <a:solidFill>
                  <a:srgbClr val="FFE75C"/>
                </a:solidFill>
              </a:rPr>
              <a:t>실행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8297A6-FB94-4DEF-8097-2F87942E0DE0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카페 스킬 코드</a:t>
            </a:r>
            <a:r>
              <a:rPr lang="en-US" altLang="ko-KR" sz="2600" b="1" dirty="0">
                <a:solidFill>
                  <a:srgbClr val="FFE75C"/>
                </a:solidFill>
              </a:rPr>
              <a:t> / </a:t>
            </a:r>
            <a:r>
              <a:rPr lang="ko-KR" altLang="en-US" sz="2600" b="1" dirty="0">
                <a:solidFill>
                  <a:srgbClr val="FFE75C"/>
                </a:solidFill>
              </a:rPr>
              <a:t>실행 화면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769A93-6886-40B1-8081-B47027B76148}"/>
              </a:ext>
            </a:extLst>
          </p:cNvPr>
          <p:cNvGrpSpPr/>
          <p:nvPr/>
        </p:nvGrpSpPr>
        <p:grpSpPr>
          <a:xfrm>
            <a:off x="1288294" y="724802"/>
            <a:ext cx="6567412" cy="3983349"/>
            <a:chOff x="1342093" y="724802"/>
            <a:chExt cx="6567412" cy="3983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4E8BBE-57FA-7947-9A27-0F2AE1F9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2093" y="818960"/>
              <a:ext cx="3606509" cy="3823200"/>
            </a:xfrm>
            <a:prstGeom prst="rect">
              <a:avLst/>
            </a:prstGeom>
          </p:spPr>
        </p:pic>
        <p:cxnSp>
          <p:nvCxnSpPr>
            <p:cNvPr id="7" name="Google Shape;1101;p62">
              <a:extLst>
                <a:ext uri="{FF2B5EF4-FFF2-40B4-BE49-F238E27FC236}">
                  <a16:creationId xmlns:a16="http://schemas.microsoft.com/office/drawing/2014/main" id="{CB9B63F0-F748-4628-A0DF-18397767CEC6}"/>
                </a:ext>
              </a:extLst>
            </p:cNvPr>
            <p:cNvCxnSpPr>
              <a:cxnSpLocks/>
            </p:cNvCxnSpPr>
            <p:nvPr/>
          </p:nvCxnSpPr>
          <p:spPr>
            <a:xfrm>
              <a:off x="4955898" y="2571750"/>
              <a:ext cx="756105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2E4E00-6C88-4CBA-A0D2-88A1BE2D666F}"/>
                </a:ext>
              </a:extLst>
            </p:cNvPr>
            <p:cNvGrpSpPr/>
            <p:nvPr/>
          </p:nvGrpSpPr>
          <p:grpSpPr>
            <a:xfrm>
              <a:off x="5710745" y="724802"/>
              <a:ext cx="2198760" cy="3983349"/>
              <a:chOff x="5710745" y="724802"/>
              <a:chExt cx="2198760" cy="398334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F609832-B24E-E508-7F98-8EA64C533AF3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4"/>
              <a:srcRect t="4562"/>
              <a:stretch/>
            </p:blipFill>
            <p:spPr>
              <a:xfrm>
                <a:off x="5737910" y="1009676"/>
                <a:ext cx="2160000" cy="3430800"/>
              </a:xfrm>
              <a:prstGeom prst="rect">
                <a:avLst/>
              </a:prstGeom>
            </p:spPr>
          </p:pic>
          <p:sp>
            <p:nvSpPr>
              <p:cNvPr id="14" name="Google Shape;3428;p73">
                <a:extLst>
                  <a:ext uri="{FF2B5EF4-FFF2-40B4-BE49-F238E27FC236}">
                    <a16:creationId xmlns:a16="http://schemas.microsoft.com/office/drawing/2014/main" id="{CB0AE1DC-9BAC-427B-B278-17737669D5A2}"/>
                  </a:ext>
                </a:extLst>
              </p:cNvPr>
              <p:cNvSpPr/>
              <p:nvPr/>
            </p:nvSpPr>
            <p:spPr>
              <a:xfrm>
                <a:off x="5710745" y="724802"/>
                <a:ext cx="2198760" cy="398334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ACCAEA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dirty="0">
                  <a:solidFill>
                    <a:srgbClr val="8197A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4F7BAA-2A63-46CB-A8D1-41080ADF3215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맛집 스킬 코드</a:t>
            </a:r>
            <a:r>
              <a:rPr lang="en-US" altLang="ko-KR" sz="2600" b="1" dirty="0">
                <a:solidFill>
                  <a:srgbClr val="FFE75C"/>
                </a:solidFill>
              </a:rPr>
              <a:t> / </a:t>
            </a:r>
            <a:r>
              <a:rPr lang="ko-KR" altLang="en-US" sz="2600" b="1" dirty="0">
                <a:solidFill>
                  <a:srgbClr val="FFE75C"/>
                </a:solidFill>
              </a:rPr>
              <a:t>실행 화면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639C0A-FDD9-4674-9DF1-1E9E4580AEF3}"/>
              </a:ext>
            </a:extLst>
          </p:cNvPr>
          <p:cNvGrpSpPr/>
          <p:nvPr/>
        </p:nvGrpSpPr>
        <p:grpSpPr>
          <a:xfrm>
            <a:off x="1282691" y="818229"/>
            <a:ext cx="6578618" cy="3983349"/>
            <a:chOff x="1330887" y="724802"/>
            <a:chExt cx="6578618" cy="39833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F26C63-5030-03EA-06E7-A77EA4A31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0887" y="818229"/>
              <a:ext cx="3618395" cy="3823200"/>
            </a:xfrm>
            <a:prstGeom prst="rect">
              <a:avLst/>
            </a:prstGeom>
          </p:spPr>
        </p:pic>
        <p:cxnSp>
          <p:nvCxnSpPr>
            <p:cNvPr id="10" name="Google Shape;1101;p62">
              <a:extLst>
                <a:ext uri="{FF2B5EF4-FFF2-40B4-BE49-F238E27FC236}">
                  <a16:creationId xmlns:a16="http://schemas.microsoft.com/office/drawing/2014/main" id="{BAF5E56E-D284-4AD6-85B5-5EB07A2B60C9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56" y="2571750"/>
              <a:ext cx="756105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A76646A-6066-4AF9-B6E7-E656DBF685E1}"/>
                </a:ext>
              </a:extLst>
            </p:cNvPr>
            <p:cNvGrpSpPr/>
            <p:nvPr/>
          </p:nvGrpSpPr>
          <p:grpSpPr>
            <a:xfrm>
              <a:off x="5710745" y="724802"/>
              <a:ext cx="2198760" cy="3983349"/>
              <a:chOff x="5710745" y="724802"/>
              <a:chExt cx="2198760" cy="3983349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869FE39-EA04-6C91-E75A-D78D0F87D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611"/>
              <a:stretch/>
            </p:blipFill>
            <p:spPr>
              <a:xfrm>
                <a:off x="5765619" y="1001076"/>
                <a:ext cx="2143886" cy="3430800"/>
              </a:xfrm>
              <a:prstGeom prst="rect">
                <a:avLst/>
              </a:prstGeom>
            </p:spPr>
          </p:pic>
          <p:sp>
            <p:nvSpPr>
              <p:cNvPr id="11" name="Google Shape;3428;p73">
                <a:extLst>
                  <a:ext uri="{FF2B5EF4-FFF2-40B4-BE49-F238E27FC236}">
                    <a16:creationId xmlns:a16="http://schemas.microsoft.com/office/drawing/2014/main" id="{FB16C484-F029-4FB3-94BF-71EB4BD85AD7}"/>
                  </a:ext>
                </a:extLst>
              </p:cNvPr>
              <p:cNvSpPr/>
              <p:nvPr/>
            </p:nvSpPr>
            <p:spPr>
              <a:xfrm>
                <a:off x="5710745" y="724802"/>
                <a:ext cx="2198760" cy="398334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ACCAEA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dirty="0">
                  <a:solidFill>
                    <a:srgbClr val="8197A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297F80E-C995-4C4E-9169-2A2C1EF2A80E}"/>
              </a:ext>
            </a:extLst>
          </p:cNvPr>
          <p:cNvSpPr txBox="1"/>
          <p:nvPr/>
        </p:nvSpPr>
        <p:spPr>
          <a:xfrm>
            <a:off x="755522" y="326517"/>
            <a:ext cx="6840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FFE75C"/>
                </a:solidFill>
              </a:rPr>
              <a:t>나이대별 사용자 추천 스킬 코드</a:t>
            </a:r>
            <a:r>
              <a:rPr lang="en-US" altLang="ko-KR" sz="2400" b="1" dirty="0">
                <a:solidFill>
                  <a:srgbClr val="FFE75C"/>
                </a:solidFill>
              </a:rPr>
              <a:t> / </a:t>
            </a:r>
            <a:r>
              <a:rPr lang="ko-KR" altLang="en-US" sz="2400" b="1" dirty="0">
                <a:solidFill>
                  <a:srgbClr val="FFE75C"/>
                </a:solidFill>
              </a:rPr>
              <a:t>실행 화면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16EA140-5F87-44A4-A7B1-80DF69316C57}"/>
              </a:ext>
            </a:extLst>
          </p:cNvPr>
          <p:cNvGrpSpPr/>
          <p:nvPr/>
        </p:nvGrpSpPr>
        <p:grpSpPr>
          <a:xfrm>
            <a:off x="1290387" y="817897"/>
            <a:ext cx="6563226" cy="3983349"/>
            <a:chOff x="1346279" y="724802"/>
            <a:chExt cx="6563226" cy="3983349"/>
          </a:xfrm>
        </p:grpSpPr>
        <p:sp>
          <p:nvSpPr>
            <p:cNvPr id="12" name="Google Shape;3428;p73">
              <a:extLst>
                <a:ext uri="{FF2B5EF4-FFF2-40B4-BE49-F238E27FC236}">
                  <a16:creationId xmlns:a16="http://schemas.microsoft.com/office/drawing/2014/main" id="{DE048430-C465-4A80-82D3-E36F6A21B01D}"/>
                </a:ext>
              </a:extLst>
            </p:cNvPr>
            <p:cNvSpPr/>
            <p:nvPr/>
          </p:nvSpPr>
          <p:spPr>
            <a:xfrm>
              <a:off x="5710745" y="724802"/>
              <a:ext cx="2198760" cy="398334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solidFill>
              <a:srgbClr val="ACCAE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dirty="0">
                <a:solidFill>
                  <a:srgbClr val="8197AF"/>
                </a:solidFill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1420B7B-8EA5-4DD3-ABAE-A997C9FAFDF4}"/>
                </a:ext>
              </a:extLst>
            </p:cNvPr>
            <p:cNvGrpSpPr/>
            <p:nvPr/>
          </p:nvGrpSpPr>
          <p:grpSpPr>
            <a:xfrm>
              <a:off x="1346279" y="822425"/>
              <a:ext cx="6555168" cy="3823200"/>
              <a:chOff x="1346279" y="822425"/>
              <a:chExt cx="6555168" cy="382320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0757E92-6E66-CD64-324F-6122374B4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6279" y="822425"/>
                <a:ext cx="3610877" cy="3823200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1769A0C-3A74-443D-B258-B444EEDD31E4}"/>
                  </a:ext>
                </a:extLst>
              </p:cNvPr>
              <p:cNvGrpSpPr/>
              <p:nvPr/>
            </p:nvGrpSpPr>
            <p:grpSpPr>
              <a:xfrm>
                <a:off x="5724160" y="995382"/>
                <a:ext cx="2177287" cy="3448628"/>
                <a:chOff x="7839574" y="1943767"/>
                <a:chExt cx="2034000" cy="368998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B3D48EAE-CF1E-4B04-F4FB-82BD4382154A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/>
                <a:srcRect t="3757"/>
                <a:stretch/>
              </p:blipFill>
              <p:spPr>
                <a:xfrm>
                  <a:off x="7839574" y="1943767"/>
                  <a:ext cx="2034000" cy="3689980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7F6CC8DC-85C6-7CF9-4465-590C49677881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82405" y="2164585"/>
                  <a:ext cx="1943334" cy="61164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Google Shape;1101;p62">
                <a:extLst>
                  <a:ext uri="{FF2B5EF4-FFF2-40B4-BE49-F238E27FC236}">
                    <a16:creationId xmlns:a16="http://schemas.microsoft.com/office/drawing/2014/main" id="{8F297FAB-E416-42CB-86FD-E05283070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7156" y="2571750"/>
                <a:ext cx="75610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5522" y="326517"/>
            <a:ext cx="3816478" cy="49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카카오 채널 가입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7E9A8B-0711-483F-9BF6-853322F44F3A}"/>
              </a:ext>
            </a:extLst>
          </p:cNvPr>
          <p:cNvGrpSpPr/>
          <p:nvPr/>
        </p:nvGrpSpPr>
        <p:grpSpPr>
          <a:xfrm>
            <a:off x="1214477" y="1366751"/>
            <a:ext cx="6715046" cy="2933239"/>
            <a:chOff x="1214477" y="1366751"/>
            <a:chExt cx="6715046" cy="2933239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4477" y="1366751"/>
              <a:ext cx="6715046" cy="2933239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05938" y="1513328"/>
              <a:ext cx="770382" cy="770382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115520" y="915520"/>
            <a:ext cx="4680586" cy="286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 dirty="0">
                <a:solidFill>
                  <a:schemeClr val="dk1"/>
                </a:solidFill>
                <a:hlinkClick r:id="rId5" tooltip="https://business.kakao.com/info/kakaotalkchannel/"/>
              </a:rPr>
              <a:t>https://business.kakao.com/info/kakaotalkchannel/</a:t>
            </a:r>
            <a:endParaRPr lang="en-US" altLang="ko-KR" sz="13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5450E8-1F96-4C23-85FE-2C599F8E832D}"/>
              </a:ext>
            </a:extLst>
          </p:cNvPr>
          <p:cNvSpPr txBox="1"/>
          <p:nvPr/>
        </p:nvSpPr>
        <p:spPr>
          <a:xfrm>
            <a:off x="755522" y="326517"/>
            <a:ext cx="6840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FFE75C"/>
                </a:solidFill>
              </a:rPr>
              <a:t>방문자 제일 많은 홈페이지 스킬 코드</a:t>
            </a:r>
            <a:r>
              <a:rPr lang="en-US" altLang="ko-KR" sz="2400" b="1" dirty="0">
                <a:solidFill>
                  <a:srgbClr val="FFE75C"/>
                </a:solidFill>
              </a:rPr>
              <a:t> / </a:t>
            </a:r>
            <a:r>
              <a:rPr lang="ko-KR" altLang="en-US" sz="2400" b="1" dirty="0">
                <a:solidFill>
                  <a:srgbClr val="FFE75C"/>
                </a:solidFill>
              </a:rPr>
              <a:t>실행 화면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3675D0-E37E-499A-A9BF-A98691B03C6D}"/>
              </a:ext>
            </a:extLst>
          </p:cNvPr>
          <p:cNvGrpSpPr/>
          <p:nvPr/>
        </p:nvGrpSpPr>
        <p:grpSpPr>
          <a:xfrm>
            <a:off x="1242480" y="817897"/>
            <a:ext cx="6659041" cy="3983349"/>
            <a:chOff x="1262773" y="817897"/>
            <a:chExt cx="6659041" cy="3983349"/>
          </a:xfrm>
        </p:grpSpPr>
        <p:cxnSp>
          <p:nvCxnSpPr>
            <p:cNvPr id="9" name="Google Shape;1101;p62">
              <a:extLst>
                <a:ext uri="{FF2B5EF4-FFF2-40B4-BE49-F238E27FC236}">
                  <a16:creationId xmlns:a16="http://schemas.microsoft.com/office/drawing/2014/main" id="{25039D0E-54A6-4AD9-AED1-A069CD680497}"/>
                </a:ext>
              </a:extLst>
            </p:cNvPr>
            <p:cNvCxnSpPr>
              <a:cxnSpLocks/>
            </p:cNvCxnSpPr>
            <p:nvPr/>
          </p:nvCxnSpPr>
          <p:spPr>
            <a:xfrm>
              <a:off x="4969465" y="2664845"/>
              <a:ext cx="756105" cy="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C3EBAC1-0369-4CDB-AEA2-CBA3337A443A}"/>
                </a:ext>
              </a:extLst>
            </p:cNvPr>
            <p:cNvGrpSpPr/>
            <p:nvPr/>
          </p:nvGrpSpPr>
          <p:grpSpPr>
            <a:xfrm>
              <a:off x="5723054" y="817897"/>
              <a:ext cx="2198760" cy="3983349"/>
              <a:chOff x="5723054" y="817897"/>
              <a:chExt cx="2198760" cy="398334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3008A94-3ED6-73B4-7426-E1B330EACE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33"/>
              <a:stretch/>
            </p:blipFill>
            <p:spPr>
              <a:xfrm>
                <a:off x="5754950" y="1110725"/>
                <a:ext cx="2160675" cy="3397692"/>
              </a:xfrm>
              <a:prstGeom prst="rect">
                <a:avLst/>
              </a:prstGeom>
            </p:spPr>
          </p:pic>
          <p:sp>
            <p:nvSpPr>
              <p:cNvPr id="10" name="Google Shape;3428;p73">
                <a:extLst>
                  <a:ext uri="{FF2B5EF4-FFF2-40B4-BE49-F238E27FC236}">
                    <a16:creationId xmlns:a16="http://schemas.microsoft.com/office/drawing/2014/main" id="{BE435167-2166-4A8C-9084-C1E63FD8F096}"/>
                  </a:ext>
                </a:extLst>
              </p:cNvPr>
              <p:cNvSpPr/>
              <p:nvPr/>
            </p:nvSpPr>
            <p:spPr>
              <a:xfrm>
                <a:off x="5723054" y="817897"/>
                <a:ext cx="2198760" cy="398334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ACCAEA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dirty="0">
                  <a:solidFill>
                    <a:srgbClr val="8197AF"/>
                  </a:solidFill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F03F893-FF21-49CF-B8FB-BC5D09B3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2773" y="908850"/>
              <a:ext cx="3706692" cy="382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10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F1B77E6-7DC8-4BE9-BD70-5F90A4E0708B}"/>
              </a:ext>
            </a:extLst>
          </p:cNvPr>
          <p:cNvGrpSpPr/>
          <p:nvPr/>
        </p:nvGrpSpPr>
        <p:grpSpPr>
          <a:xfrm>
            <a:off x="2447623" y="2094712"/>
            <a:ext cx="4248753" cy="954077"/>
            <a:chOff x="4018084" y="1790153"/>
            <a:chExt cx="1873582" cy="2759976"/>
          </a:xfrm>
        </p:grpSpPr>
        <p:sp>
          <p:nvSpPr>
            <p:cNvPr id="6" name="Google Shape;1133;p64">
              <a:extLst>
                <a:ext uri="{FF2B5EF4-FFF2-40B4-BE49-F238E27FC236}">
                  <a16:creationId xmlns:a16="http://schemas.microsoft.com/office/drawing/2014/main" id="{26FC105D-1F6B-7282-4A75-DF508485AC05}"/>
                </a:ext>
              </a:extLst>
            </p:cNvPr>
            <p:cNvSpPr txBox="1"/>
            <p:nvPr/>
          </p:nvSpPr>
          <p:spPr>
            <a:xfrm>
              <a:off x="4018084" y="1790153"/>
              <a:ext cx="1873582" cy="2759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n-US" altLang="ko-KR" sz="5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  <a:cs typeface="Fira Code"/>
                  <a:sym typeface="Fira Code"/>
                </a:rPr>
                <a:t>Thanks a lot</a:t>
              </a:r>
              <a:r>
                <a:rPr lang="en-US" altLang="ko-KR" sz="5000" dirty="0">
                  <a:solidFill>
                    <a:schemeClr val="tx1"/>
                  </a:solidFill>
                </a:rPr>
                <a:t> };</a:t>
              </a:r>
              <a:endParaRPr lang="en-US" altLang="ko-KR" sz="5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C15DA7-5E4B-7410-008F-2AA344DCC2B2}"/>
                </a:ext>
              </a:extLst>
            </p:cNvPr>
            <p:cNvSpPr txBox="1"/>
            <p:nvPr/>
          </p:nvSpPr>
          <p:spPr>
            <a:xfrm>
              <a:off x="5076070" y="1923660"/>
              <a:ext cx="64947" cy="2492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5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3151" y="937260"/>
            <a:ext cx="4483002" cy="3794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97555" y="746664"/>
            <a:ext cx="4081532" cy="28797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38321" y="3961637"/>
            <a:ext cx="770382" cy="7703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71178" y="1131570"/>
            <a:ext cx="3729037" cy="2880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08705" y="2571750"/>
            <a:ext cx="770382" cy="770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7F217-AC42-4872-91EB-931FC579D1EC}"/>
              </a:ext>
            </a:extLst>
          </p:cNvPr>
          <p:cNvSpPr txBox="1"/>
          <p:nvPr/>
        </p:nvSpPr>
        <p:spPr>
          <a:xfrm>
            <a:off x="755522" y="326517"/>
            <a:ext cx="3816478" cy="49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카카오 채널 가입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1239" y="2571750"/>
            <a:ext cx="3324225" cy="160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2135" y="915520"/>
            <a:ext cx="2088261" cy="36825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1239" y="1059561"/>
            <a:ext cx="4421505" cy="803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4CF50-9398-41A1-B7CA-DFD892709C39}"/>
              </a:ext>
            </a:extLst>
          </p:cNvPr>
          <p:cNvSpPr txBox="1"/>
          <p:nvPr/>
        </p:nvSpPr>
        <p:spPr>
          <a:xfrm>
            <a:off x="755522" y="326517"/>
            <a:ext cx="3816478" cy="49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카카오 오픈 </a:t>
            </a:r>
            <a:r>
              <a:rPr lang="ko-KR" altLang="en-US" sz="2600" b="1" dirty="0" err="1">
                <a:solidFill>
                  <a:srgbClr val="FFE75C"/>
                </a:solidFill>
              </a:rPr>
              <a:t>빌더</a:t>
            </a:r>
            <a:endParaRPr lang="ko-KR" altLang="en-US" sz="2600" b="1" dirty="0">
              <a:solidFill>
                <a:srgbClr val="FFE75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28078E-457B-4A52-9133-0EB1B926F9E7}"/>
              </a:ext>
            </a:extLst>
          </p:cNvPr>
          <p:cNvGrpSpPr/>
          <p:nvPr/>
        </p:nvGrpSpPr>
        <p:grpSpPr>
          <a:xfrm>
            <a:off x="916923" y="771556"/>
            <a:ext cx="3655077" cy="4032504"/>
            <a:chOff x="916923" y="555497"/>
            <a:chExt cx="3655077" cy="4032504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6923" y="555497"/>
              <a:ext cx="3655077" cy="40325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20350328">
              <a:off x="2144149" y="1512069"/>
              <a:ext cx="610977" cy="61097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6923" y="1043548"/>
            <a:ext cx="7187296" cy="296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C68BA-FDEF-489F-AFA3-07A893D2D94D}"/>
              </a:ext>
            </a:extLst>
          </p:cNvPr>
          <p:cNvSpPr txBox="1"/>
          <p:nvPr/>
        </p:nvSpPr>
        <p:spPr>
          <a:xfrm>
            <a:off x="755522" y="326517"/>
            <a:ext cx="3816478" cy="490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600" b="1" dirty="0">
                <a:solidFill>
                  <a:srgbClr val="FFE75C"/>
                </a:solidFill>
              </a:rPr>
              <a:t>카카오 오픈 </a:t>
            </a:r>
            <a:r>
              <a:rPr lang="ko-KR" altLang="en-US" sz="2600" b="1" dirty="0" err="1">
                <a:solidFill>
                  <a:srgbClr val="FFE75C"/>
                </a:solidFill>
              </a:rPr>
              <a:t>빌더</a:t>
            </a:r>
            <a:endParaRPr lang="ko-KR" altLang="en-US" sz="2600" b="1" dirty="0">
              <a:solidFill>
                <a:srgbClr val="FFE75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forbeginners.html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74" name="Google Shape;874;p44"/>
          <p:cNvSpPr txBox="1"/>
          <p:nvPr/>
        </p:nvSpPr>
        <p:spPr>
          <a:xfrm>
            <a:off x="755522" y="726828"/>
            <a:ext cx="283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✔ AWS 가입 절차</a:t>
            </a:r>
            <a:endParaRPr b="1" dirty="0">
              <a:solidFill>
                <a:schemeClr val="l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이메일 작성</a:t>
            </a:r>
            <a:endParaRPr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Code"/>
              <a:buChar char="-"/>
            </a:pPr>
            <a:r>
              <a:rPr lang="en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계정 이름</a:t>
            </a:r>
            <a:endParaRPr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sp>
        <p:nvSpPr>
          <p:cNvPr id="876" name="Google Shape;876;p44"/>
          <p:cNvSpPr txBox="1"/>
          <p:nvPr/>
        </p:nvSpPr>
        <p:spPr>
          <a:xfrm>
            <a:off x="2167198" y="4311372"/>
            <a:ext cx="95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Code"/>
                <a:ea typeface="Fira Code"/>
                <a:cs typeface="Fira Code"/>
                <a:sym typeface="Fira Code"/>
              </a:rPr>
              <a:t>Notion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3C950D-8582-40FA-A31B-F9DEB59FB646}"/>
              </a:ext>
            </a:extLst>
          </p:cNvPr>
          <p:cNvGrpSpPr/>
          <p:nvPr/>
        </p:nvGrpSpPr>
        <p:grpSpPr>
          <a:xfrm>
            <a:off x="1763610" y="1637371"/>
            <a:ext cx="5819976" cy="3210268"/>
            <a:chOff x="1763610" y="1637371"/>
            <a:chExt cx="5819976" cy="3210268"/>
          </a:xfrm>
        </p:grpSpPr>
        <p:pic>
          <p:nvPicPr>
            <p:cNvPr id="872" name="Google Shape;872;p44"/>
            <p:cNvPicPr preferRelativeResize="0"/>
            <p:nvPr/>
          </p:nvPicPr>
          <p:blipFill rotWithShape="1">
            <a:blip r:embed="rId3">
              <a:alphaModFix/>
            </a:blip>
            <a:srcRect t="14434"/>
            <a:stretch/>
          </p:blipFill>
          <p:spPr>
            <a:xfrm>
              <a:off x="1763610" y="1637371"/>
              <a:ext cx="5819976" cy="32102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873;p44">
              <a:extLst>
                <a:ext uri="{FF2B5EF4-FFF2-40B4-BE49-F238E27FC236}">
                  <a16:creationId xmlns:a16="http://schemas.microsoft.com/office/drawing/2014/main" id="{D0152E2A-8792-FEF2-D552-F9821A6F4DEE}"/>
                </a:ext>
              </a:extLst>
            </p:cNvPr>
            <p:cNvSpPr/>
            <p:nvPr/>
          </p:nvSpPr>
          <p:spPr>
            <a:xfrm>
              <a:off x="4600037" y="2241831"/>
              <a:ext cx="1557466" cy="1698109"/>
            </a:xfrm>
            <a:prstGeom prst="frame">
              <a:avLst>
                <a:gd name="adj1" fmla="val 5190"/>
              </a:avLst>
            </a:prstGeom>
            <a:solidFill>
              <a:schemeClr val="tx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9C06CE-5D9F-4AEE-BC16-06FC03D99500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" altLang="ko-KR" sz="2600" b="1" dirty="0">
                <a:solidFill>
                  <a:srgbClr val="FFE75C"/>
                </a:solidFill>
              </a:rPr>
              <a:t>Contents Of ‘AWS 서버’;</a:t>
            </a:r>
            <a:endParaRPr lang="ko-KR" altLang="en-US" sz="2600" b="1" dirty="0">
              <a:solidFill>
                <a:srgbClr val="FFE75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5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885" name="Google Shape;885;p45"/>
          <p:cNvSpPr txBox="1"/>
          <p:nvPr/>
        </p:nvSpPr>
        <p:spPr>
          <a:xfrm>
            <a:off x="856779" y="743854"/>
            <a:ext cx="75558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1500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✔ </a:t>
            </a:r>
            <a:r>
              <a:rPr lang="ko-KR" altLang="en-US" sz="1500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가</a:t>
            </a:r>
            <a:r>
              <a:rPr lang="en" sz="1500" b="1" dirty="0">
                <a:solidFill>
                  <a:schemeClr val="lt2"/>
                </a:solidFill>
                <a:latin typeface="나눔고딕" pitchFamily="50" charset="-127"/>
                <a:ea typeface="나눔고딕" pitchFamily="50" charset="-127"/>
                <a:cs typeface="Fira Code"/>
                <a:sym typeface="Fira Code"/>
              </a:rPr>
              <a:t>입한 이메일로 가서 받은 인증코드 넣기 /  사용자 암호  /  연락처 정보 (영어로)</a:t>
            </a:r>
            <a:endParaRPr sz="1500" b="1" dirty="0">
              <a:solidFill>
                <a:schemeClr val="lt2"/>
              </a:solidFill>
              <a:latin typeface="나눔고딕" pitchFamily="50" charset="-127"/>
              <a:ea typeface="나눔고딕" pitchFamily="50" charset="-127"/>
              <a:cs typeface="Fira Code"/>
              <a:sym typeface="Fira Code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5AD5B4-D322-4518-92F2-0408023CAC5B}"/>
              </a:ext>
            </a:extLst>
          </p:cNvPr>
          <p:cNvGrpSpPr/>
          <p:nvPr/>
        </p:nvGrpSpPr>
        <p:grpSpPr>
          <a:xfrm>
            <a:off x="584919" y="1091390"/>
            <a:ext cx="7974162" cy="3586502"/>
            <a:chOff x="620738" y="1091390"/>
            <a:chExt cx="7974162" cy="358650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7E7E42-6B29-4478-A659-6E64576C2382}"/>
                </a:ext>
              </a:extLst>
            </p:cNvPr>
            <p:cNvGrpSpPr/>
            <p:nvPr/>
          </p:nvGrpSpPr>
          <p:grpSpPr>
            <a:xfrm>
              <a:off x="3240191" y="1091390"/>
              <a:ext cx="2671380" cy="3586502"/>
              <a:chOff x="3240240" y="1091390"/>
              <a:chExt cx="2671380" cy="3586502"/>
            </a:xfrm>
          </p:grpSpPr>
          <p:pic>
            <p:nvPicPr>
              <p:cNvPr id="886" name="Google Shape;886;p45"/>
              <p:cNvPicPr preferRelativeResize="0"/>
              <p:nvPr/>
            </p:nvPicPr>
            <p:blipFill rotWithShape="1">
              <a:blip r:embed="rId3">
                <a:alphaModFix/>
              </a:blip>
              <a:srcRect l="46649" r="3601"/>
              <a:stretch/>
            </p:blipFill>
            <p:spPr>
              <a:xfrm>
                <a:off x="3240240" y="1091390"/>
                <a:ext cx="2671380" cy="35865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7" name="Google Shape;887;p45"/>
              <p:cNvSpPr/>
              <p:nvPr/>
            </p:nvSpPr>
            <p:spPr>
              <a:xfrm>
                <a:off x="3418267" y="3046015"/>
                <a:ext cx="1282200" cy="866700"/>
              </a:xfrm>
              <a:prstGeom prst="frame">
                <a:avLst>
                  <a:gd name="adj1" fmla="val 5190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91F56BC-9ECE-42FC-9835-625C034B6F5B}"/>
                </a:ext>
              </a:extLst>
            </p:cNvPr>
            <p:cNvGrpSpPr/>
            <p:nvPr/>
          </p:nvGrpSpPr>
          <p:grpSpPr>
            <a:xfrm>
              <a:off x="5986956" y="1091390"/>
              <a:ext cx="2607944" cy="3586502"/>
              <a:chOff x="5986956" y="1091390"/>
              <a:chExt cx="2607944" cy="3586502"/>
            </a:xfrm>
          </p:grpSpPr>
          <p:pic>
            <p:nvPicPr>
              <p:cNvPr id="888" name="Google Shape;888;p45"/>
              <p:cNvPicPr preferRelativeResize="0"/>
              <p:nvPr/>
            </p:nvPicPr>
            <p:blipFill rotWithShape="1">
              <a:blip r:embed="rId4">
                <a:alphaModFix/>
              </a:blip>
              <a:srcRect l="47378" r="26390"/>
              <a:stretch/>
            </p:blipFill>
            <p:spPr>
              <a:xfrm>
                <a:off x="5986956" y="1091390"/>
                <a:ext cx="2607944" cy="35865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9" name="Google Shape;889;p45"/>
              <p:cNvSpPr/>
              <p:nvPr/>
            </p:nvSpPr>
            <p:spPr>
              <a:xfrm>
                <a:off x="6179843" y="1608650"/>
                <a:ext cx="1916400" cy="2777700"/>
              </a:xfrm>
              <a:prstGeom prst="frame">
                <a:avLst>
                  <a:gd name="adj1" fmla="val 3348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92B9D9-1592-4462-B3E3-DEEE66E10A5D}"/>
                </a:ext>
              </a:extLst>
            </p:cNvPr>
            <p:cNvGrpSpPr/>
            <p:nvPr/>
          </p:nvGrpSpPr>
          <p:grpSpPr>
            <a:xfrm>
              <a:off x="620738" y="1129779"/>
              <a:ext cx="2544069" cy="3509887"/>
              <a:chOff x="620738" y="1129779"/>
              <a:chExt cx="2544069" cy="3509887"/>
            </a:xfrm>
          </p:grpSpPr>
          <p:pic>
            <p:nvPicPr>
              <p:cNvPr id="883" name="Google Shape;883;p45"/>
              <p:cNvPicPr preferRelativeResize="0"/>
              <p:nvPr/>
            </p:nvPicPr>
            <p:blipFill rotWithShape="1">
              <a:blip r:embed="rId5">
                <a:alphaModFix/>
              </a:blip>
              <a:srcRect l="44195" t="1181" r="3723" b="1191"/>
              <a:stretch/>
            </p:blipFill>
            <p:spPr>
              <a:xfrm>
                <a:off x="620738" y="1129779"/>
                <a:ext cx="2544069" cy="35098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Google Shape;887;p45">
                <a:extLst>
                  <a:ext uri="{FF2B5EF4-FFF2-40B4-BE49-F238E27FC236}">
                    <a16:creationId xmlns:a16="http://schemas.microsoft.com/office/drawing/2014/main" id="{A9CD434F-BA9E-4938-AAC6-9CD16D8D3ED3}"/>
                  </a:ext>
                </a:extLst>
              </p:cNvPr>
              <p:cNvSpPr/>
              <p:nvPr/>
            </p:nvSpPr>
            <p:spPr>
              <a:xfrm>
                <a:off x="913470" y="3435870"/>
                <a:ext cx="1138180" cy="476845"/>
              </a:xfrm>
              <a:prstGeom prst="frame">
                <a:avLst>
                  <a:gd name="adj1" fmla="val 9241"/>
                </a:avLst>
              </a:prstGeom>
              <a:solidFill>
                <a:schemeClr val="tx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3B561C-A518-43A1-A697-9C6BA504DB70}"/>
              </a:ext>
            </a:extLst>
          </p:cNvPr>
          <p:cNvSpPr txBox="1"/>
          <p:nvPr/>
        </p:nvSpPr>
        <p:spPr>
          <a:xfrm>
            <a:off x="755522" y="326517"/>
            <a:ext cx="59767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" altLang="ko-KR" sz="2600" b="1" dirty="0">
                <a:solidFill>
                  <a:srgbClr val="FFE75C"/>
                </a:solidFill>
              </a:rPr>
              <a:t>Contents Of ‘AWS 서버’;</a:t>
            </a:r>
            <a:endParaRPr lang="ko-KR" altLang="en-US" sz="2600" b="1" dirty="0">
              <a:solidFill>
                <a:srgbClr val="FFE75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ocial Media Platform Anniversary by Slidesgo">
  <a:themeElements>
    <a:clrScheme name="Simple Light">
      <a:dk1>
        <a:srgbClr val="ffffff"/>
      </a:dk1>
      <a:lt1>
        <a:srgbClr val="000000"/>
      </a:lt1>
      <a:dk2>
        <a:srgbClr val="ffe75c"/>
      </a:dk2>
      <a:lt2>
        <a:srgbClr val="ef3957"/>
      </a:lt2>
      <a:accent1>
        <a:srgbClr val="47efc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39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556</ep:Words>
  <ep:PresentationFormat>화면 슬라이드 쇼(16:9)</ep:PresentationFormat>
  <ep:Paragraphs>69</ep:Paragraphs>
  <ep:Slides>41</ep:Slides>
  <ep:Notes>34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Social Media Platform Anniversary by Slidesgo</vt:lpstr>
      <vt:lpstr>GROUND</vt:lpstr>
      <vt:lpstr>Why?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dcterms:modified xsi:type="dcterms:W3CDTF">2024-03-18T08:45:20.609</dcterms:modified>
  <cp:revision>126</cp:revision>
  <dc:title>GROUND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